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57" r:id="rId2"/>
    <p:sldId id="258" r:id="rId3"/>
    <p:sldId id="260" r:id="rId4"/>
    <p:sldId id="261" r:id="rId5"/>
    <p:sldId id="262" r:id="rId6"/>
    <p:sldId id="269" r:id="rId7"/>
    <p:sldId id="270" r:id="rId8"/>
    <p:sldId id="263" r:id="rId9"/>
    <p:sldId id="264" r:id="rId10"/>
    <p:sldId id="265" r:id="rId11"/>
    <p:sldId id="268" r:id="rId12"/>
    <p:sldId id="267" r:id="rId13"/>
    <p:sldId id="26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5" d="100"/>
          <a:sy n="85" d="100"/>
        </p:scale>
        <p:origin x="59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Държател на горен колонтитул 1"/>
          <p:cNvSpPr>
            <a:spLocks noGrp="1" noEditPoints="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a:p>
            <a:endParaRPr lang="en-US"/>
          </a:p>
        </p:txBody>
      </p:sp>
      <p:sp>
        <p:nvSpPr>
          <p:cNvPr id="3" name="Държател на дата 2"/>
          <p:cNvSpPr>
            <a:spLocks noGrp="1" noEditPoints="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endParaRPr/>
          </a:p>
          <a:p>
            <a:r>
              <a:rPr lang="en-US"/>
              <a:t>*</a:t>
            </a:r>
          </a:p>
        </p:txBody>
      </p:sp>
      <p:sp>
        <p:nvSpPr>
          <p:cNvPr id="4" name="Държател на изображение на слайд 3"/>
          <p:cNvSpPr>
            <a:spLocks noGrp="1" noRot="1" noChangeAspect="1" noEditPoints="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a:p>
          <a:p>
            <a:endParaRPr lang="en-US"/>
          </a:p>
        </p:txBody>
      </p:sp>
      <p:sp>
        <p:nvSpPr>
          <p:cNvPr id="5" name="Държател на бележки 4"/>
          <p:cNvSpPr>
            <a:spLocks noGrp="1" noEditPoints="1"/>
          </p:cNvSpPr>
          <p:nvPr>
            <p:ph type="body" sz="quarter" idx="3"/>
          </p:nvPr>
        </p:nvSpPr>
        <p:spPr>
          <a:xfrm>
            <a:off x="685800" y="4343400"/>
            <a:ext cx="5486400" cy="4114800"/>
          </a:xfrm>
          <a:prstGeom prst="rect">
            <a:avLst/>
          </a:prstGeom>
        </p:spPr>
        <p:txBody>
          <a:bodyPr vert="horz" lIns="91440" tIns="45720" rIns="91440" bIns="45720" rtlCol="0"/>
          <a:lstStyle/>
          <a:p>
            <a:pPr lvl="0"/>
            <a:r>
              <a:rPr lang="bg-BG" altLang="en-US"/>
              <a:t>Натиснете, за да редактирате стиловете на текста в образеца</a:t>
            </a:r>
            <a:endParaRPr lang="en-US"/>
          </a:p>
          <a:p>
            <a:pPr lvl="1"/>
            <a:r>
              <a:rPr lang="bg-BG" altLang="en-US"/>
              <a:t>Второ ниво</a:t>
            </a:r>
            <a:endParaRPr lang="en-US"/>
          </a:p>
          <a:p>
            <a:pPr lvl="2"/>
            <a:r>
              <a:rPr lang="bg-BG" altLang="en-US"/>
              <a:t>Трето ниво</a:t>
            </a:r>
            <a:endParaRPr lang="en-US"/>
          </a:p>
          <a:p>
            <a:pPr lvl="3"/>
            <a:r>
              <a:rPr lang="bg-BG" altLang="en-US"/>
              <a:t>Четвърто ниво</a:t>
            </a:r>
            <a:endParaRPr lang="en-US"/>
          </a:p>
          <a:p>
            <a:pPr lvl="4"/>
            <a:r>
              <a:rPr lang="bg-BG" altLang="en-US"/>
              <a:t>Пето ниво</a:t>
            </a:r>
            <a:endParaRPr lang="en-US"/>
          </a:p>
        </p:txBody>
      </p:sp>
      <p:sp>
        <p:nvSpPr>
          <p:cNvPr id="6" name="Държател на долен колонтитул 5"/>
          <p:cNvSpPr>
            <a:spLocks noGrp="1" noEditPoints="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a:p>
            <a:endParaRPr lang="en-US"/>
          </a:p>
        </p:txBody>
      </p:sp>
      <p:sp>
        <p:nvSpPr>
          <p:cNvPr id="7" name="Държател на номера на слайда 6"/>
          <p:cNvSpPr>
            <a:spLocks noGrp="1" noEditPoints="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endParaRPr/>
          </a:p>
          <a:p>
            <a:r>
              <a:rPr lang="en-US"/>
              <a:t>#</a:t>
            </a:r>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ържател на изображение на слайд 1"/>
          <p:cNvSpPr>
            <a:spLocks noGrp="1" noRot="1" noChangeAspect="1" noEditPoints="1"/>
          </p:cNvSpPr>
          <p:nvPr>
            <p:ph type="sldImg"/>
          </p:nvPr>
        </p:nvSpPr>
        <p:spPr>
          <a:xfrm>
            <a:off x="381000" y="685800"/>
            <a:ext cx="6096000" cy="3429000"/>
          </a:xfrm>
          <a:prstGeom prst="rect">
            <a:avLst/>
          </a:prstGeom>
        </p:spPr>
        <p:txBody>
          <a:bodyPr/>
          <a:lstStyle/>
          <a:p>
            <a:endParaRPr/>
          </a:p>
        </p:txBody>
      </p:sp>
      <p:sp>
        <p:nvSpPr>
          <p:cNvPr id="3" name="Държател на текст 2"/>
          <p:cNvSpPr>
            <a:spLocks noGrp="1" noEditPoints="1"/>
          </p:cNvSpPr>
          <p:nvPr>
            <p:ph type="body" idx="3"/>
          </p:nvPr>
        </p:nvSpPr>
        <p:spPr>
          <a:prstGeom prst="rect">
            <a:avLst/>
          </a:prstGeom>
        </p:spPr>
        <p:txBody>
          <a:bodyPr/>
          <a:lstStyle/>
          <a:p>
            <a:endParaRPr lang="en-US"/>
          </a:p>
        </p:txBody>
      </p:sp>
      <p:sp>
        <p:nvSpPr>
          <p:cNvPr id="4" name="Държател на номера на слайда 3"/>
          <p:cNvSpPr>
            <a:spLocks noGrp="1" noEditPoints="1"/>
          </p:cNvSpPr>
          <p:nvPr>
            <p:ph type="sldNum" sz="quarter" idx="5"/>
          </p:nvPr>
        </p:nvSpPr>
        <p:spPr>
          <a:prstGeom prst="rect">
            <a:avLst/>
          </a:prstGeom>
        </p:spPr>
        <p:txBody>
          <a:bodyPr/>
          <a:lstStyle/>
          <a:p>
            <a:fld id="{625AC7E5-B5FB-4392-A2D7-8939632F21D6}" type="slidenum">
              <a:rPr lang="en-US" smtClean="0"/>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ържател на изображение на слайд 1"/>
          <p:cNvSpPr>
            <a:spLocks noGrp="1" noRot="1" noChangeAspect="1" noEditPoints="1"/>
          </p:cNvSpPr>
          <p:nvPr>
            <p:ph type="sldImg"/>
          </p:nvPr>
        </p:nvSpPr>
        <p:spPr>
          <a:xfrm>
            <a:off x="381000" y="685800"/>
            <a:ext cx="6096000" cy="3429000"/>
          </a:xfrm>
          <a:prstGeom prst="rect">
            <a:avLst/>
          </a:prstGeom>
        </p:spPr>
        <p:txBody>
          <a:bodyPr/>
          <a:lstStyle/>
          <a:p>
            <a:endParaRPr/>
          </a:p>
        </p:txBody>
      </p:sp>
      <p:sp>
        <p:nvSpPr>
          <p:cNvPr id="3" name="Държател на текст 2"/>
          <p:cNvSpPr>
            <a:spLocks noGrp="1" noEditPoints="1"/>
          </p:cNvSpPr>
          <p:nvPr>
            <p:ph type="body" idx="3"/>
          </p:nvPr>
        </p:nvSpPr>
        <p:spPr>
          <a:prstGeom prst="rect">
            <a:avLst/>
          </a:prstGeom>
        </p:spPr>
        <p:txBody>
          <a:bodyPr/>
          <a:lstStyle/>
          <a:p>
            <a:endParaRPr lang="en-US"/>
          </a:p>
        </p:txBody>
      </p:sp>
      <p:sp>
        <p:nvSpPr>
          <p:cNvPr id="4" name="Държател на номера на слайда 3"/>
          <p:cNvSpPr>
            <a:spLocks noGrp="1" noEditPoints="1"/>
          </p:cNvSpPr>
          <p:nvPr>
            <p:ph type="sldNum" sz="quarter" idx="5"/>
          </p:nvPr>
        </p:nvSpPr>
        <p:spPr>
          <a:prstGeom prst="rect">
            <a:avLst/>
          </a:prstGeom>
        </p:spPr>
        <p:txBody>
          <a:bodyPr/>
          <a:lstStyle/>
          <a:p>
            <a:fld id="{6B6BE8E3-B42C-4947-B1F2-84DF3E8A280B}" type="slidenum">
              <a:rPr lang="en-US" smtClean="0"/>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ържател на изображение на слайд 1"/>
          <p:cNvSpPr>
            <a:spLocks noGrp="1" noRot="1" noChangeAspect="1" noEditPoints="1"/>
          </p:cNvSpPr>
          <p:nvPr>
            <p:ph type="sldImg"/>
          </p:nvPr>
        </p:nvSpPr>
        <p:spPr>
          <a:xfrm>
            <a:off x="381000" y="685800"/>
            <a:ext cx="6096000" cy="3429000"/>
          </a:xfrm>
          <a:prstGeom prst="rect">
            <a:avLst/>
          </a:prstGeom>
        </p:spPr>
        <p:txBody>
          <a:bodyPr/>
          <a:lstStyle/>
          <a:p>
            <a:endParaRPr/>
          </a:p>
        </p:txBody>
      </p:sp>
      <p:sp>
        <p:nvSpPr>
          <p:cNvPr id="3" name="Държател на текст 2"/>
          <p:cNvSpPr>
            <a:spLocks noGrp="1" noEditPoints="1"/>
          </p:cNvSpPr>
          <p:nvPr>
            <p:ph type="body" idx="3"/>
          </p:nvPr>
        </p:nvSpPr>
        <p:spPr>
          <a:prstGeom prst="rect">
            <a:avLst/>
          </a:prstGeom>
        </p:spPr>
        <p:txBody>
          <a:bodyPr/>
          <a:lstStyle/>
          <a:p>
            <a:endParaRPr lang="en-US"/>
          </a:p>
        </p:txBody>
      </p:sp>
      <p:sp>
        <p:nvSpPr>
          <p:cNvPr id="4" name="Държател на номера на слайда 3"/>
          <p:cNvSpPr>
            <a:spLocks noGrp="1" noEditPoints="1"/>
          </p:cNvSpPr>
          <p:nvPr>
            <p:ph type="sldNum" sz="quarter" idx="5"/>
          </p:nvPr>
        </p:nvSpPr>
        <p:spPr>
          <a:prstGeom prst="rect">
            <a:avLst/>
          </a:prstGeom>
        </p:spPr>
        <p:txBody>
          <a:bodyPr/>
          <a:lstStyle/>
          <a:p>
            <a:fld id="{0F5774C9-DEB3-4348-9250-2EEE7CAE5401}" type="slidenum">
              <a:rPr lang="en-US" smtClean="0"/>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ържател на изображение на слайд 1"/>
          <p:cNvSpPr>
            <a:spLocks noGrp="1" noRot="1" noChangeAspect="1" noEditPoints="1"/>
          </p:cNvSpPr>
          <p:nvPr>
            <p:ph type="sldImg"/>
          </p:nvPr>
        </p:nvSpPr>
        <p:spPr>
          <a:xfrm>
            <a:off x="381000" y="685800"/>
            <a:ext cx="6096000" cy="3429000"/>
          </a:xfrm>
          <a:prstGeom prst="rect">
            <a:avLst/>
          </a:prstGeom>
        </p:spPr>
        <p:txBody>
          <a:bodyPr/>
          <a:lstStyle/>
          <a:p>
            <a:endParaRPr/>
          </a:p>
        </p:txBody>
      </p:sp>
      <p:sp>
        <p:nvSpPr>
          <p:cNvPr id="3" name="Държател на текст 2"/>
          <p:cNvSpPr>
            <a:spLocks noGrp="1" noEditPoints="1"/>
          </p:cNvSpPr>
          <p:nvPr>
            <p:ph type="body" idx="3"/>
          </p:nvPr>
        </p:nvSpPr>
        <p:spPr>
          <a:prstGeom prst="rect">
            <a:avLst/>
          </a:prstGeom>
        </p:spPr>
        <p:txBody>
          <a:bodyPr/>
          <a:lstStyle/>
          <a:p>
            <a:endParaRPr lang="en-US"/>
          </a:p>
        </p:txBody>
      </p:sp>
      <p:sp>
        <p:nvSpPr>
          <p:cNvPr id="4" name="Държател на номера на слайда 3"/>
          <p:cNvSpPr>
            <a:spLocks noGrp="1" noEditPoints="1"/>
          </p:cNvSpPr>
          <p:nvPr>
            <p:ph type="sldNum" sz="quarter" idx="5"/>
          </p:nvPr>
        </p:nvSpPr>
        <p:spPr>
          <a:prstGeom prst="rect">
            <a:avLst/>
          </a:prstGeom>
        </p:spPr>
        <p:txBody>
          <a:bodyPr/>
          <a:lstStyle/>
          <a:p>
            <a:fld id="{D5BF3274-FFBE-404A-A16E-5581E5F9BD7D}" type="slidenum">
              <a:rPr lang="en-US" smtClean="0"/>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grpSp>
      <p:sp>
        <p:nvSpPr>
          <p:cNvPr id="2" name="Title 1"/>
          <p:cNvSpPr>
            <a:spLocks noGrp="1" noEditPoints="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noEditPoints="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a:t>Click to edit Master subtitle style</a:t>
            </a:r>
            <a:endParaRPr lang="en-US" dirty="0"/>
          </a:p>
        </p:txBody>
      </p:sp>
      <p:sp>
        <p:nvSpPr>
          <p:cNvPr id="4" name="Date Placeholder 3"/>
          <p:cNvSpPr>
            <a:spLocks noGrp="1" noEditPoints="1"/>
          </p:cNvSpPr>
          <p:nvPr>
            <p:ph type="dt" sz="half" idx="10"/>
          </p:nvPr>
        </p:nvSpPr>
        <p:spPr/>
        <p:txBody>
          <a:bodyPr/>
          <a:lstStyle/>
          <a:p>
            <a:fld id="{B61BEF0D-F0BB-DE4B-95CE-6DB70DBA9567}" type="datetimeFigureOut">
              <a:rPr lang="en-US" dirty="0"/>
              <a:t>8/25/2023</a:t>
            </a:fld>
            <a:endParaRPr lang="en-US" dirty="0"/>
          </a:p>
        </p:txBody>
      </p:sp>
      <p:sp>
        <p:nvSpPr>
          <p:cNvPr id="5" name="Footer Placeholder 4"/>
          <p:cNvSpPr>
            <a:spLocks noGrp="1" noEditPoints="1"/>
          </p:cNvSpPr>
          <p:nvPr>
            <p:ph type="ftr" sz="quarter" idx="11"/>
          </p:nvPr>
        </p:nvSpPr>
        <p:spPr/>
        <p:txBody>
          <a:bodyPr/>
          <a:lstStyle/>
          <a:p>
            <a:endParaRPr lang="en-US" dirty="0"/>
          </a:p>
        </p:txBody>
      </p:sp>
      <p:sp>
        <p:nvSpPr>
          <p:cNvPr id="6" name="Slide Number Placeholder 5"/>
          <p:cNvSpPr>
            <a:spLocks noGrp="1" noEditPoints="1"/>
          </p:cNvSpPr>
          <p:nvPr>
            <p:ph type="sldNum" sz="quarter" idx="12"/>
          </p:nvPr>
        </p:nvSpPr>
        <p:spPr/>
        <p:txBody>
          <a:bodyPr/>
          <a:lstStyle/>
          <a:p>
            <a:fld id="{D57F1E4F-1CFF-5643-939E-217C01CDF565}" type="slidenum">
              <a:rPr lang="en-US" dirty="0"/>
              <a:t>‹#›</a:t>
            </a:fld>
            <a:endParaRPr lang="en-US" dirty="0"/>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noEditPoints="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noEditPoints="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noEditPoints="1"/>
          </p:cNvSpPr>
          <p:nvPr>
            <p:ph type="dt" sz="half" idx="10"/>
          </p:nvPr>
        </p:nvSpPr>
        <p:spPr/>
        <p:txBody>
          <a:bodyPr/>
          <a:lstStyle/>
          <a:p>
            <a:fld id="{B61BEF0D-F0BB-DE4B-95CE-6DB70DBA9567}" type="datetimeFigureOut">
              <a:rPr lang="en-US" dirty="0"/>
              <a:t>8/25/2023</a:t>
            </a:fld>
            <a:endParaRPr lang="en-US" dirty="0"/>
          </a:p>
        </p:txBody>
      </p:sp>
      <p:sp>
        <p:nvSpPr>
          <p:cNvPr id="5" name="Footer Placeholder 4"/>
          <p:cNvSpPr>
            <a:spLocks noGrp="1" noEditPoints="1"/>
          </p:cNvSpPr>
          <p:nvPr>
            <p:ph type="ftr" sz="quarter" idx="11"/>
          </p:nvPr>
        </p:nvSpPr>
        <p:spPr/>
        <p:txBody>
          <a:bodyPr/>
          <a:lstStyle/>
          <a:p>
            <a:endParaRPr lang="en-US" dirty="0"/>
          </a:p>
        </p:txBody>
      </p:sp>
      <p:sp>
        <p:nvSpPr>
          <p:cNvPr id="6" name="Slide Number Placeholder 5"/>
          <p:cNvSpPr>
            <a:spLocks noGrp="1" noEditPoints="1"/>
          </p:cNvSpPr>
          <p:nvPr>
            <p:ph type="sldNum" sz="quarter" idx="12"/>
          </p:nvPr>
        </p:nvSpPr>
        <p:spPr/>
        <p:txBody>
          <a:bodyPr/>
          <a:lstStyle/>
          <a:p>
            <a:fld id="{D57F1E4F-1CFF-5643-939E-217C01CDF565}" type="slidenum">
              <a:rPr lang="en-US" dirty="0"/>
              <a:t>‹#›</a:t>
            </a:fld>
            <a:endParaRPr lang="en-US" dirty="0"/>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noEditPoints="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noEditPoints="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lvl2pPr>
            <a:lvl3pPr marL="914400" indent="0">
              <a:buFontTx/>
              <a:buNone/>
            </a:lvl3pPr>
            <a:lvl4pPr marL="1371600" indent="0">
              <a:buFontTx/>
              <a:buNone/>
            </a:lvl4pPr>
            <a:lvl5pPr marL="1828800" indent="0">
              <a:buFontTx/>
              <a:buNone/>
            </a:lvl5pPr>
          </a:lstStyle>
          <a:p>
            <a:pPr lvl="0"/>
            <a:r>
              <a:rPr lang="en-US"/>
              <a:t>Edit Master text styles</a:t>
            </a:r>
          </a:p>
        </p:txBody>
      </p:sp>
      <p:sp>
        <p:nvSpPr>
          <p:cNvPr id="3" name="Text Placeholder 2"/>
          <p:cNvSpPr>
            <a:spLocks noGrp="1" noEditPoints="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noEditPoints="1"/>
          </p:cNvSpPr>
          <p:nvPr>
            <p:ph type="dt" sz="half" idx="10"/>
          </p:nvPr>
        </p:nvSpPr>
        <p:spPr/>
        <p:txBody>
          <a:bodyPr/>
          <a:lstStyle/>
          <a:p>
            <a:fld id="{B61BEF0D-F0BB-DE4B-95CE-6DB70DBA9567}" type="datetimeFigureOut">
              <a:rPr lang="en-US" dirty="0"/>
              <a:t>8/25/2023</a:t>
            </a:fld>
            <a:endParaRPr lang="en-US" dirty="0"/>
          </a:p>
        </p:txBody>
      </p:sp>
      <p:sp>
        <p:nvSpPr>
          <p:cNvPr id="5" name="Footer Placeholder 4"/>
          <p:cNvSpPr>
            <a:spLocks noGrp="1" noEditPoints="1"/>
          </p:cNvSpPr>
          <p:nvPr>
            <p:ph type="ftr" sz="quarter" idx="11"/>
          </p:nvPr>
        </p:nvSpPr>
        <p:spPr/>
        <p:txBody>
          <a:bodyPr/>
          <a:lstStyle/>
          <a:p>
            <a:endParaRPr lang="en-US" dirty="0"/>
          </a:p>
        </p:txBody>
      </p:sp>
      <p:sp>
        <p:nvSpPr>
          <p:cNvPr id="6" name="Slide Number Placeholder 5"/>
          <p:cNvSpPr>
            <a:spLocks noGrp="1" noEditPoints="1"/>
          </p:cNvSpPr>
          <p:nvPr>
            <p:ph type="sldNum" sz="quarter" idx="12"/>
          </p:nvPr>
        </p:nvSpPr>
        <p:spPr/>
        <p:txBody>
          <a:bodyPr/>
          <a:lstStyle/>
          <a:p>
            <a:fld id="{D57F1E4F-1CFF-5643-939E-217C01CDF565}" type="slidenum">
              <a:rPr lang="en-US" dirty="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noEditPoints="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noEditPoints="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noEditPoints="1"/>
          </p:cNvSpPr>
          <p:nvPr>
            <p:ph type="dt" sz="half" idx="10"/>
          </p:nvPr>
        </p:nvSpPr>
        <p:spPr/>
        <p:txBody>
          <a:bodyPr/>
          <a:lstStyle/>
          <a:p>
            <a:fld id="{B61BEF0D-F0BB-DE4B-95CE-6DB70DBA9567}" type="datetimeFigureOut">
              <a:rPr lang="en-US" dirty="0"/>
              <a:t>8/25/2023</a:t>
            </a:fld>
            <a:endParaRPr lang="en-US" dirty="0"/>
          </a:p>
        </p:txBody>
      </p:sp>
      <p:sp>
        <p:nvSpPr>
          <p:cNvPr id="5" name="Footer Placeholder 4"/>
          <p:cNvSpPr>
            <a:spLocks noGrp="1" noEditPoints="1"/>
          </p:cNvSpPr>
          <p:nvPr>
            <p:ph type="ftr" sz="quarter" idx="11"/>
          </p:nvPr>
        </p:nvSpPr>
        <p:spPr/>
        <p:txBody>
          <a:bodyPr/>
          <a:lstStyle/>
          <a:p>
            <a:endParaRPr lang="en-US" dirty="0"/>
          </a:p>
        </p:txBody>
      </p:sp>
      <p:sp>
        <p:nvSpPr>
          <p:cNvPr id="6" name="Slide Number Placeholder 5"/>
          <p:cNvSpPr>
            <a:spLocks noGrp="1" noEditPoints="1"/>
          </p:cNvSpPr>
          <p:nvPr>
            <p:ph type="sldNum" sz="quarter" idx="12"/>
          </p:nvPr>
        </p:nvSpPr>
        <p:spPr/>
        <p:txBody>
          <a:bodyPr/>
          <a:lstStyle/>
          <a:p>
            <a:fld id="{D57F1E4F-1CFF-5643-939E-217C01CDF565}" type="slidenum">
              <a:rPr lang="en-US" dirty="0"/>
              <a:t>‹#›</a:t>
            </a:fld>
            <a:endParaRPr lang="en-US" dirty="0"/>
          </a:p>
        </p:txBody>
      </p:sp>
    </p:spTree>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noEditPoints="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noEditPoints="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lvl2pPr>
            <a:lvl3pPr marL="914400" indent="0">
              <a:buFontTx/>
              <a:buNone/>
            </a:lvl3pPr>
            <a:lvl4pPr marL="1371600" indent="0">
              <a:buFontTx/>
              <a:buNone/>
            </a:lvl4pPr>
            <a:lvl5pPr marL="1828800" indent="0">
              <a:buFontTx/>
              <a:buNone/>
            </a:lvl5pPr>
          </a:lstStyle>
          <a:p>
            <a:pPr lvl="0"/>
            <a:r>
              <a:rPr lang="en-US"/>
              <a:t>Edit Master text styles</a:t>
            </a:r>
          </a:p>
        </p:txBody>
      </p:sp>
      <p:sp>
        <p:nvSpPr>
          <p:cNvPr id="3" name="Text Placeholder 2"/>
          <p:cNvSpPr>
            <a:spLocks noGrp="1" noEditPoints="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noEditPoints="1"/>
          </p:cNvSpPr>
          <p:nvPr>
            <p:ph type="dt" sz="half" idx="10"/>
          </p:nvPr>
        </p:nvSpPr>
        <p:spPr/>
        <p:txBody>
          <a:bodyPr/>
          <a:lstStyle/>
          <a:p>
            <a:fld id="{B61BEF0D-F0BB-DE4B-95CE-6DB70DBA9567}" type="datetimeFigureOut">
              <a:rPr lang="en-US" dirty="0"/>
              <a:t>8/25/2023</a:t>
            </a:fld>
            <a:endParaRPr lang="en-US" dirty="0"/>
          </a:p>
        </p:txBody>
      </p:sp>
      <p:sp>
        <p:nvSpPr>
          <p:cNvPr id="5" name="Footer Placeholder 4"/>
          <p:cNvSpPr>
            <a:spLocks noGrp="1" noEditPoints="1"/>
          </p:cNvSpPr>
          <p:nvPr>
            <p:ph type="ftr" sz="quarter" idx="11"/>
          </p:nvPr>
        </p:nvSpPr>
        <p:spPr/>
        <p:txBody>
          <a:bodyPr/>
          <a:lstStyle/>
          <a:p>
            <a:endParaRPr lang="en-US" dirty="0"/>
          </a:p>
        </p:txBody>
      </p:sp>
      <p:sp>
        <p:nvSpPr>
          <p:cNvPr id="6" name="Slide Number Placeholder 5"/>
          <p:cNvSpPr>
            <a:spLocks noGrp="1" noEditPoints="1"/>
          </p:cNvSpPr>
          <p:nvPr>
            <p:ph type="sldNum" sz="quarter" idx="12"/>
          </p:nvPr>
        </p:nvSpPr>
        <p:spPr/>
        <p:txBody>
          <a:bodyPr/>
          <a:lstStyle/>
          <a:p>
            <a:fld id="{D57F1E4F-1CFF-5643-939E-217C01CDF565}" type="slidenum">
              <a:rPr lang="en-US" dirty="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noEditPoints="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noEditPoints="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lvl2pPr>
            <a:lvl3pPr marL="914400" indent="0">
              <a:buFontTx/>
              <a:buNone/>
            </a:lvl3pPr>
            <a:lvl4pPr marL="1371600" indent="0">
              <a:buFontTx/>
              <a:buNone/>
            </a:lvl4pPr>
            <a:lvl5pPr marL="1828800" indent="0">
              <a:buFontTx/>
              <a:buNone/>
            </a:lvl5pPr>
          </a:lstStyle>
          <a:p>
            <a:pPr lvl="0"/>
            <a:r>
              <a:rPr lang="en-US"/>
              <a:t>Edit Master text styles</a:t>
            </a:r>
          </a:p>
        </p:txBody>
      </p:sp>
      <p:sp>
        <p:nvSpPr>
          <p:cNvPr id="3" name="Text Placeholder 2"/>
          <p:cNvSpPr>
            <a:spLocks noGrp="1" noEditPoints="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noEditPoints="1"/>
          </p:cNvSpPr>
          <p:nvPr>
            <p:ph type="dt" sz="half" idx="10"/>
          </p:nvPr>
        </p:nvSpPr>
        <p:spPr/>
        <p:txBody>
          <a:bodyPr/>
          <a:lstStyle/>
          <a:p>
            <a:fld id="{B61BEF0D-F0BB-DE4B-95CE-6DB70DBA9567}" type="datetimeFigureOut">
              <a:rPr lang="en-US" dirty="0"/>
              <a:t>8/25/2023</a:t>
            </a:fld>
            <a:endParaRPr lang="en-US" dirty="0"/>
          </a:p>
        </p:txBody>
      </p:sp>
      <p:sp>
        <p:nvSpPr>
          <p:cNvPr id="5" name="Footer Placeholder 4"/>
          <p:cNvSpPr>
            <a:spLocks noGrp="1" noEditPoints="1"/>
          </p:cNvSpPr>
          <p:nvPr>
            <p:ph type="ftr" sz="quarter" idx="11"/>
          </p:nvPr>
        </p:nvSpPr>
        <p:spPr/>
        <p:txBody>
          <a:bodyPr/>
          <a:lstStyle/>
          <a:p>
            <a:endParaRPr lang="en-US" dirty="0"/>
          </a:p>
        </p:txBody>
      </p:sp>
      <p:sp>
        <p:nvSpPr>
          <p:cNvPr id="6" name="Slide Number Placeholder 5"/>
          <p:cNvSpPr>
            <a:spLocks noGrp="1" noEditPoints="1"/>
          </p:cNvSpPr>
          <p:nvPr>
            <p:ph type="sldNum" sz="quarter" idx="12"/>
          </p:nvPr>
        </p:nvSpPr>
        <p:spPr/>
        <p:txBody>
          <a:bodyPr/>
          <a:lstStyle/>
          <a:p>
            <a:fld id="{D57F1E4F-1CFF-5643-939E-217C01CDF565}" type="slidenum">
              <a:rPr lang="en-US" dirty="0"/>
              <a:t>‹#›</a:t>
            </a:fld>
            <a:endParaRPr lang="en-US" dirty="0"/>
          </a:p>
        </p:txBody>
      </p:sp>
    </p:spTree>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noEditPoints="1"/>
          </p:cNvSpPr>
          <p:nvPr>
            <p:ph type="title"/>
          </p:nvPr>
        </p:nvSpPr>
        <p:spPr/>
        <p:txBody>
          <a:bodyPr/>
          <a:lstStyle/>
          <a:p>
            <a:r>
              <a:rPr lang="en-US"/>
              <a:t>Click to edit Master title style</a:t>
            </a:r>
            <a:endParaRPr lang="en-US" dirty="0"/>
          </a:p>
        </p:txBody>
      </p:sp>
      <p:sp>
        <p:nvSpPr>
          <p:cNvPr id="3" name="Vertical Text Placeholder 2"/>
          <p:cNvSpPr>
            <a:spLocks noGrp="1" noEditPoints="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noEditPoints="1"/>
          </p:cNvSpPr>
          <p:nvPr>
            <p:ph type="dt" sz="half" idx="10"/>
          </p:nvPr>
        </p:nvSpPr>
        <p:spPr/>
        <p:txBody>
          <a:bodyPr/>
          <a:lstStyle/>
          <a:p>
            <a:fld id="{55C6B4A9-1611-4792-9094-5F34BCA07E0B}" type="datetimeFigureOut">
              <a:rPr lang="en-US" dirty="0"/>
              <a:t>8/25/2023</a:t>
            </a:fld>
            <a:endParaRPr lang="en-US" dirty="0"/>
          </a:p>
        </p:txBody>
      </p:sp>
      <p:sp>
        <p:nvSpPr>
          <p:cNvPr id="5" name="Footer Placeholder 4"/>
          <p:cNvSpPr>
            <a:spLocks noGrp="1" noEditPoints="1"/>
          </p:cNvSpPr>
          <p:nvPr>
            <p:ph type="ftr" sz="quarter" idx="11"/>
          </p:nvPr>
        </p:nvSpPr>
        <p:spPr/>
        <p:txBody>
          <a:bodyPr/>
          <a:lstStyle/>
          <a:p>
            <a:endParaRPr lang="en-US" dirty="0"/>
          </a:p>
        </p:txBody>
      </p:sp>
      <p:sp>
        <p:nvSpPr>
          <p:cNvPr id="6" name="Slide Number Placeholder 5"/>
          <p:cNvSpPr>
            <a:spLocks noGrp="1" noEditPoints="1"/>
          </p:cNvSpPr>
          <p:nvPr>
            <p:ph type="sldNum" sz="quarter" idx="12"/>
          </p:nvPr>
        </p:nvSpPr>
        <p:spPr/>
        <p:txBody>
          <a:bodyPr/>
          <a:lstStyle/>
          <a:p>
            <a:fld id="{89333C77-0158-454C-844F-B7AB9BD7DAD4}" type="slidenum">
              <a:rPr lang="en-US" dirty="0"/>
              <a:t>‹#›</a:t>
            </a:fld>
            <a:endParaRPr lang="en-US" dirty="0"/>
          </a:p>
        </p:txBody>
      </p:sp>
    </p:spTree>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noEditPoints="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noEditPoints="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noEditPoints="1"/>
          </p:cNvSpPr>
          <p:nvPr>
            <p:ph type="dt" sz="half" idx="10"/>
          </p:nvPr>
        </p:nvSpPr>
        <p:spPr/>
        <p:txBody>
          <a:bodyPr/>
          <a:lstStyle/>
          <a:p>
            <a:fld id="{B61BEF0D-F0BB-DE4B-95CE-6DB70DBA9567}" type="datetimeFigureOut">
              <a:rPr lang="en-US" dirty="0"/>
              <a:t>8/25/2023</a:t>
            </a:fld>
            <a:endParaRPr lang="en-US" dirty="0"/>
          </a:p>
        </p:txBody>
      </p:sp>
      <p:sp>
        <p:nvSpPr>
          <p:cNvPr id="5" name="Footer Placeholder 4"/>
          <p:cNvSpPr>
            <a:spLocks noGrp="1" noEditPoints="1"/>
          </p:cNvSpPr>
          <p:nvPr>
            <p:ph type="ftr" sz="quarter" idx="11"/>
          </p:nvPr>
        </p:nvSpPr>
        <p:spPr/>
        <p:txBody>
          <a:bodyPr/>
          <a:lstStyle/>
          <a:p>
            <a:endParaRPr lang="en-US" dirty="0"/>
          </a:p>
        </p:txBody>
      </p:sp>
      <p:sp>
        <p:nvSpPr>
          <p:cNvPr id="6" name="Slide Number Placeholder 5"/>
          <p:cNvSpPr>
            <a:spLocks noGrp="1" noEditPoints="1"/>
          </p:cNvSpPr>
          <p:nvPr>
            <p:ph type="sldNum" sz="quarter" idx="12"/>
          </p:nvPr>
        </p:nvSpPr>
        <p:spPr/>
        <p:txBody>
          <a:bodyPr/>
          <a:lstStyle/>
          <a:p>
            <a:fld id="{D57F1E4F-1CFF-5643-939E-217C01CDF565}" type="slidenum">
              <a:rPr lang="en-US" dirty="0"/>
              <a:t>‹#›</a:t>
            </a:fld>
            <a:endParaRPr lang="en-US" dirty="0"/>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noEditPoints="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noEditPoints="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noEditPoints="1"/>
          </p:cNvSpPr>
          <p:nvPr>
            <p:ph type="dt" sz="half" idx="10"/>
          </p:nvPr>
        </p:nvSpPr>
        <p:spPr/>
        <p:txBody>
          <a:bodyPr/>
          <a:lstStyle/>
          <a:p>
            <a:fld id="{B61BEF0D-F0BB-DE4B-95CE-6DB70DBA9567}" type="datetimeFigureOut">
              <a:rPr lang="en-US" dirty="0"/>
              <a:t>8/25/2023</a:t>
            </a:fld>
            <a:endParaRPr lang="en-US" dirty="0"/>
          </a:p>
        </p:txBody>
      </p:sp>
      <p:sp>
        <p:nvSpPr>
          <p:cNvPr id="5" name="Footer Placeholder 4"/>
          <p:cNvSpPr>
            <a:spLocks noGrp="1" noEditPoints="1"/>
          </p:cNvSpPr>
          <p:nvPr>
            <p:ph type="ftr" sz="quarter" idx="11"/>
          </p:nvPr>
        </p:nvSpPr>
        <p:spPr/>
        <p:txBody>
          <a:bodyPr/>
          <a:lstStyle/>
          <a:p>
            <a:endParaRPr lang="en-US" dirty="0"/>
          </a:p>
        </p:txBody>
      </p:sp>
      <p:sp>
        <p:nvSpPr>
          <p:cNvPr id="6" name="Slide Number Placeholder 5"/>
          <p:cNvSpPr>
            <a:spLocks noGrp="1" noEditPoints="1"/>
          </p:cNvSpPr>
          <p:nvPr>
            <p:ph type="sldNum" sz="quarter" idx="12"/>
          </p:nvPr>
        </p:nvSpPr>
        <p:spPr/>
        <p:txBody>
          <a:bodyPr/>
          <a:lstStyle/>
          <a:p>
            <a:fld id="{D57F1E4F-1CFF-5643-939E-217C01CDF565}" type="slidenum">
              <a:rPr lang="en-US" dirty="0"/>
              <a:t>‹#›</a:t>
            </a:fld>
            <a:endParaRPr lang="en-US" dirty="0"/>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noEditPoints="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noEditPoints="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noEditPoints="1"/>
          </p:cNvSpPr>
          <p:nvPr>
            <p:ph type="dt" sz="half" idx="10"/>
          </p:nvPr>
        </p:nvSpPr>
        <p:spPr/>
        <p:txBody>
          <a:bodyPr/>
          <a:lstStyle/>
          <a:p>
            <a:fld id="{B61BEF0D-F0BB-DE4B-95CE-6DB70DBA9567}" type="datetimeFigureOut">
              <a:rPr lang="en-US" dirty="0"/>
              <a:t>8/25/2023</a:t>
            </a:fld>
            <a:endParaRPr lang="en-US" dirty="0"/>
          </a:p>
        </p:txBody>
      </p:sp>
      <p:sp>
        <p:nvSpPr>
          <p:cNvPr id="5" name="Footer Placeholder 4"/>
          <p:cNvSpPr>
            <a:spLocks noGrp="1" noEditPoints="1"/>
          </p:cNvSpPr>
          <p:nvPr>
            <p:ph type="ftr" sz="quarter" idx="11"/>
          </p:nvPr>
        </p:nvSpPr>
        <p:spPr/>
        <p:txBody>
          <a:bodyPr/>
          <a:lstStyle/>
          <a:p>
            <a:endParaRPr lang="en-US" dirty="0"/>
          </a:p>
        </p:txBody>
      </p:sp>
      <p:sp>
        <p:nvSpPr>
          <p:cNvPr id="6" name="Slide Number Placeholder 5"/>
          <p:cNvSpPr>
            <a:spLocks noGrp="1" noEditPoints="1"/>
          </p:cNvSpPr>
          <p:nvPr>
            <p:ph type="sldNum" sz="quarter" idx="12"/>
          </p:nvPr>
        </p:nvSpPr>
        <p:spPr/>
        <p:txBody>
          <a:bodyPr/>
          <a:lstStyle/>
          <a:p>
            <a:fld id="{D57F1E4F-1CFF-5643-939E-217C01CDF565}" type="slidenum">
              <a:rPr lang="en-US" dirty="0"/>
              <a:t>‹#›</a:t>
            </a:fld>
            <a:endParaRPr lang="en-US" dirty="0"/>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noEditPoints="1"/>
          </p:cNvSpPr>
          <p:nvPr>
            <p:ph type="title"/>
          </p:nvPr>
        </p:nvSpPr>
        <p:spPr/>
        <p:txBody>
          <a:bodyPr/>
          <a:lstStyle/>
          <a:p>
            <a:r>
              <a:rPr lang="en-US"/>
              <a:t>Click to edit Master title style</a:t>
            </a:r>
            <a:endParaRPr lang="en-US" dirty="0"/>
          </a:p>
        </p:txBody>
      </p:sp>
      <p:sp>
        <p:nvSpPr>
          <p:cNvPr id="3" name="Content Placeholder 2"/>
          <p:cNvSpPr>
            <a:spLocks noGrp="1" noEditPoints="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noEditPoints="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noEditPoints="1"/>
          </p:cNvSpPr>
          <p:nvPr>
            <p:ph type="dt" sz="half" idx="10"/>
          </p:nvPr>
        </p:nvSpPr>
        <p:spPr/>
        <p:txBody>
          <a:bodyPr/>
          <a:lstStyle/>
          <a:p>
            <a:fld id="{EB712588-04B1-427B-82EE-E8DB90309F08}" type="datetimeFigureOut">
              <a:rPr lang="en-US" dirty="0"/>
              <a:t>8/25/2023</a:t>
            </a:fld>
            <a:endParaRPr lang="en-US" dirty="0"/>
          </a:p>
        </p:txBody>
      </p:sp>
      <p:sp>
        <p:nvSpPr>
          <p:cNvPr id="6" name="Footer Placeholder 5"/>
          <p:cNvSpPr>
            <a:spLocks noGrp="1" noEditPoints="1"/>
          </p:cNvSpPr>
          <p:nvPr>
            <p:ph type="ftr" sz="quarter" idx="11"/>
          </p:nvPr>
        </p:nvSpPr>
        <p:spPr/>
        <p:txBody>
          <a:bodyPr/>
          <a:lstStyle/>
          <a:p>
            <a:endParaRPr lang="en-US" dirty="0"/>
          </a:p>
        </p:txBody>
      </p:sp>
      <p:sp>
        <p:nvSpPr>
          <p:cNvPr id="7" name="Slide Number Placeholder 6"/>
          <p:cNvSpPr>
            <a:spLocks noGrp="1" noEditPoints="1"/>
          </p:cNvSpPr>
          <p:nvPr>
            <p:ph type="sldNum" sz="quarter" idx="12"/>
          </p:nvPr>
        </p:nvSpPr>
        <p:spPr/>
        <p:txBody>
          <a:bodyPr/>
          <a:lstStyle/>
          <a:p>
            <a:fld id="{6FF9F0C5-380F-41C2-899A-BAC0F0927E16}" type="slidenum">
              <a:rPr lang="en-US" dirty="0"/>
              <a:t>‹#›</a:t>
            </a:fld>
            <a:endParaRPr lang="en-US" dirty="0"/>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noEditPoints="1"/>
          </p:cNvSpPr>
          <p:nvPr>
            <p:ph type="title"/>
          </p:nvPr>
        </p:nvSpPr>
        <p:spPr/>
        <p:txBody>
          <a:bodyPr/>
          <a:lstStyle/>
          <a:p>
            <a:r>
              <a:rPr lang="en-US"/>
              <a:t>Click to edit Master title style</a:t>
            </a:r>
            <a:endParaRPr lang="en-US" dirty="0"/>
          </a:p>
        </p:txBody>
      </p:sp>
      <p:sp>
        <p:nvSpPr>
          <p:cNvPr id="3" name="Text Placeholder 2"/>
          <p:cNvSpPr>
            <a:spLocks noGrp="1" noEditPoints="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noEditPoints="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noEditPoints="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noEditPoints="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noEditPoints="1"/>
          </p:cNvSpPr>
          <p:nvPr>
            <p:ph type="dt" sz="half" idx="10"/>
          </p:nvPr>
        </p:nvSpPr>
        <p:spPr/>
        <p:txBody>
          <a:bodyPr/>
          <a:lstStyle/>
          <a:p>
            <a:fld id="{B61BEF0D-F0BB-DE4B-95CE-6DB70DBA9567}" type="datetimeFigureOut">
              <a:rPr lang="en-US" dirty="0"/>
              <a:t>8/25/2023</a:t>
            </a:fld>
            <a:endParaRPr lang="en-US" dirty="0"/>
          </a:p>
        </p:txBody>
      </p:sp>
      <p:sp>
        <p:nvSpPr>
          <p:cNvPr id="8" name="Footer Placeholder 7"/>
          <p:cNvSpPr>
            <a:spLocks noGrp="1" noEditPoints="1"/>
          </p:cNvSpPr>
          <p:nvPr>
            <p:ph type="ftr" sz="quarter" idx="11"/>
          </p:nvPr>
        </p:nvSpPr>
        <p:spPr/>
        <p:txBody>
          <a:bodyPr/>
          <a:lstStyle/>
          <a:p>
            <a:endParaRPr lang="en-US" dirty="0"/>
          </a:p>
        </p:txBody>
      </p:sp>
      <p:sp>
        <p:nvSpPr>
          <p:cNvPr id="9" name="Slide Number Placeholder 8"/>
          <p:cNvSpPr>
            <a:spLocks noGrp="1" noEditPoints="1"/>
          </p:cNvSpPr>
          <p:nvPr>
            <p:ph type="sldNum" sz="quarter" idx="12"/>
          </p:nvPr>
        </p:nvSpPr>
        <p:spPr/>
        <p:txBody>
          <a:bodyPr/>
          <a:lstStyle/>
          <a:p>
            <a:fld id="{D57F1E4F-1CFF-5643-939E-217C01CDF565}" type="slidenum">
              <a:rPr lang="en-US" dirty="0"/>
              <a:t>‹#›</a:t>
            </a:fld>
            <a:endParaRPr lang="en-US" dirty="0"/>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noEditPoints="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noEditPoints="1"/>
          </p:cNvSpPr>
          <p:nvPr>
            <p:ph type="dt" sz="half" idx="10"/>
          </p:nvPr>
        </p:nvSpPr>
        <p:spPr/>
        <p:txBody>
          <a:bodyPr/>
          <a:lstStyle/>
          <a:p>
            <a:fld id="{B61BEF0D-F0BB-DE4B-95CE-6DB70DBA9567}" type="datetimeFigureOut">
              <a:rPr lang="en-US" dirty="0"/>
              <a:t>8/25/2023</a:t>
            </a:fld>
            <a:endParaRPr lang="en-US" dirty="0"/>
          </a:p>
        </p:txBody>
      </p:sp>
      <p:sp>
        <p:nvSpPr>
          <p:cNvPr id="4" name="Footer Placeholder 3"/>
          <p:cNvSpPr>
            <a:spLocks noGrp="1" noEditPoints="1"/>
          </p:cNvSpPr>
          <p:nvPr>
            <p:ph type="ftr" sz="quarter" idx="11"/>
          </p:nvPr>
        </p:nvSpPr>
        <p:spPr/>
        <p:txBody>
          <a:bodyPr/>
          <a:lstStyle/>
          <a:p>
            <a:endParaRPr lang="en-US" dirty="0"/>
          </a:p>
        </p:txBody>
      </p:sp>
      <p:sp>
        <p:nvSpPr>
          <p:cNvPr id="5" name="Slide Number Placeholder 4"/>
          <p:cNvSpPr>
            <a:spLocks noGrp="1" noEditPoints="1"/>
          </p:cNvSpPr>
          <p:nvPr>
            <p:ph type="sldNum" sz="quarter" idx="12"/>
          </p:nvPr>
        </p:nvSpPr>
        <p:spPr/>
        <p:txBody>
          <a:bodyPr/>
          <a:lstStyle/>
          <a:p>
            <a:fld id="{D57F1E4F-1CFF-5643-939E-217C01CDF565}" type="slidenum">
              <a:rPr lang="en-US" dirty="0"/>
              <a:t>‹#›</a:t>
            </a:fld>
            <a:endParaRPr lang="en-US" dirty="0"/>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noEditPoints="1"/>
          </p:cNvSpPr>
          <p:nvPr>
            <p:ph type="dt" sz="half" idx="10"/>
          </p:nvPr>
        </p:nvSpPr>
        <p:spPr/>
        <p:txBody>
          <a:bodyPr/>
          <a:lstStyle/>
          <a:p>
            <a:fld id="{B61BEF0D-F0BB-DE4B-95CE-6DB70DBA9567}" type="datetimeFigureOut">
              <a:rPr lang="en-US" dirty="0"/>
              <a:t>8/25/2023</a:t>
            </a:fld>
            <a:endParaRPr lang="en-US" dirty="0"/>
          </a:p>
        </p:txBody>
      </p:sp>
      <p:sp>
        <p:nvSpPr>
          <p:cNvPr id="3" name="Footer Placeholder 2"/>
          <p:cNvSpPr>
            <a:spLocks noGrp="1" noEditPoints="1"/>
          </p:cNvSpPr>
          <p:nvPr>
            <p:ph type="ftr" sz="quarter" idx="11"/>
          </p:nvPr>
        </p:nvSpPr>
        <p:spPr/>
        <p:txBody>
          <a:bodyPr/>
          <a:lstStyle/>
          <a:p>
            <a:endParaRPr lang="en-US" dirty="0"/>
          </a:p>
        </p:txBody>
      </p:sp>
      <p:sp>
        <p:nvSpPr>
          <p:cNvPr id="4" name="Slide Number Placeholder 3"/>
          <p:cNvSpPr>
            <a:spLocks noGrp="1" noEditPoints="1"/>
          </p:cNvSpPr>
          <p:nvPr>
            <p:ph type="sldNum" sz="quarter" idx="12"/>
          </p:nvPr>
        </p:nvSpPr>
        <p:spPr/>
        <p:txBody>
          <a:bodyPr/>
          <a:lstStyle/>
          <a:p>
            <a:fld id="{D57F1E4F-1CFF-5643-939E-217C01CDF565}" type="slidenum">
              <a:rPr lang="en-US" dirty="0"/>
              <a:t>‹#›</a:t>
            </a:fld>
            <a:endParaRPr lang="en-US" dirty="0"/>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noEditPoints="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noEditPoints="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noEditPoints="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noEditPoints="1"/>
          </p:cNvSpPr>
          <p:nvPr>
            <p:ph type="dt" sz="half" idx="10"/>
          </p:nvPr>
        </p:nvSpPr>
        <p:spPr/>
        <p:txBody>
          <a:bodyPr/>
          <a:lstStyle/>
          <a:p>
            <a:fld id="{42A54C80-263E-416B-A8E0-580EDEADCBDC}" type="datetimeFigureOut">
              <a:rPr lang="en-US" dirty="0"/>
              <a:t>8/25/2023</a:t>
            </a:fld>
            <a:endParaRPr lang="en-US" dirty="0"/>
          </a:p>
        </p:txBody>
      </p:sp>
      <p:sp>
        <p:nvSpPr>
          <p:cNvPr id="6" name="Footer Placeholder 5"/>
          <p:cNvSpPr>
            <a:spLocks noGrp="1" noEditPoints="1"/>
          </p:cNvSpPr>
          <p:nvPr>
            <p:ph type="ftr" sz="quarter" idx="11"/>
          </p:nvPr>
        </p:nvSpPr>
        <p:spPr/>
        <p:txBody>
          <a:bodyPr/>
          <a:lstStyle/>
          <a:p>
            <a:endParaRPr lang="en-US" dirty="0"/>
          </a:p>
        </p:txBody>
      </p:sp>
      <p:sp>
        <p:nvSpPr>
          <p:cNvPr id="7" name="Slide Number Placeholder 6"/>
          <p:cNvSpPr>
            <a:spLocks noGrp="1" noEditPoints="1"/>
          </p:cNvSpPr>
          <p:nvPr>
            <p:ph type="sldNum" sz="quarter" idx="12"/>
          </p:nvPr>
        </p:nvSpPr>
        <p:spPr/>
        <p:txBody>
          <a:bodyPr/>
          <a:lstStyle/>
          <a:p>
            <a:fld id="{519954A3-9DFD-4C44-94BA-B95130A3BA1C}" type="slidenum">
              <a:rPr lang="en-US" dirty="0"/>
              <a:t>‹#›</a:t>
            </a:fld>
            <a:endParaRPr lang="en-US" dirty="0"/>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noEditPoints="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noEditPoints="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icon to add picture</a:t>
            </a:r>
            <a:endParaRPr lang="en-US" dirty="0"/>
          </a:p>
        </p:txBody>
      </p:sp>
      <p:sp>
        <p:nvSpPr>
          <p:cNvPr id="4" name="Text Placeholder 3"/>
          <p:cNvSpPr>
            <a:spLocks noGrp="1" noEditPoints="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noEditPoints="1"/>
          </p:cNvSpPr>
          <p:nvPr>
            <p:ph type="dt" sz="half" idx="10"/>
          </p:nvPr>
        </p:nvSpPr>
        <p:spPr/>
        <p:txBody>
          <a:bodyPr/>
          <a:lstStyle/>
          <a:p>
            <a:fld id="{B61BEF0D-F0BB-DE4B-95CE-6DB70DBA9567}" type="datetimeFigureOut">
              <a:rPr lang="en-US" dirty="0"/>
              <a:t>8/25/2023</a:t>
            </a:fld>
            <a:endParaRPr lang="en-US" dirty="0"/>
          </a:p>
        </p:txBody>
      </p:sp>
      <p:sp>
        <p:nvSpPr>
          <p:cNvPr id="6" name="Footer Placeholder 5"/>
          <p:cNvSpPr>
            <a:spLocks noGrp="1" noEditPoints="1"/>
          </p:cNvSpPr>
          <p:nvPr>
            <p:ph type="ftr" sz="quarter" idx="11"/>
          </p:nvPr>
        </p:nvSpPr>
        <p:spPr/>
        <p:txBody>
          <a:bodyPr/>
          <a:lstStyle/>
          <a:p>
            <a:endParaRPr lang="en-US" dirty="0"/>
          </a:p>
        </p:txBody>
      </p:sp>
      <p:sp>
        <p:nvSpPr>
          <p:cNvPr id="7" name="Slide Number Placeholder 6"/>
          <p:cNvSpPr>
            <a:spLocks noGrp="1" noEditPoints="1"/>
          </p:cNvSpPr>
          <p:nvPr>
            <p:ph type="sldNum" sz="quarter" idx="12"/>
          </p:nvPr>
        </p:nvSpPr>
        <p:spPr/>
        <p:txBody>
          <a:bodyPr/>
          <a:lstStyle/>
          <a:p>
            <a:fld id="{D57F1E4F-1CFF-5643-939E-217C01CDF565}" type="slidenum">
              <a:rPr lang="en-US" dirty="0"/>
              <a:t>‹#›</a:t>
            </a:fld>
            <a:endParaRPr lang="en-US" dirty="0"/>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grpSp>
      <p:sp>
        <p:nvSpPr>
          <p:cNvPr id="2" name="Title Placeholder 1"/>
          <p:cNvSpPr>
            <a:spLocks noGrp="1" noEditPoints="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noEditPoints="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noEditPoints="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t>8/25/2023</a:t>
            </a:fld>
            <a:endParaRPr lang="en-US" dirty="0"/>
          </a:p>
        </p:txBody>
      </p:sp>
      <p:sp>
        <p:nvSpPr>
          <p:cNvPr id="5" name="Footer Placeholder 4"/>
          <p:cNvSpPr>
            <a:spLocks noGrp="1" noEditPoints="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noEditPoints="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noEditPoints="1"/>
          </p:cNvSpPr>
          <p:nvPr>
            <p:ph type="title"/>
          </p:nvPr>
        </p:nvSpPr>
        <p:spPr>
          <a:xfrm>
            <a:off x="677333" y="609600"/>
            <a:ext cx="10666942" cy="5573486"/>
          </a:xfrm>
        </p:spPr>
        <p:txBody>
          <a:bodyPr>
            <a:noAutofit/>
          </a:bodyPr>
          <a:lstStyle/>
          <a:p>
            <a:pPr algn="ctr"/>
            <a:r>
              <a:rPr lang="bg-BG" sz="4400" dirty="0">
                <a:solidFill>
                  <a:srgbClr val="90C226"/>
                </a:solidFill>
              </a:rPr>
              <a:t>		П</a:t>
            </a:r>
            <a:r>
              <a:rPr lang="ru-RU" sz="4400" dirty="0">
                <a:solidFill>
                  <a:srgbClr val="90C226"/>
                </a:solidFill>
              </a:rPr>
              <a:t>овишаване на </a:t>
            </a:r>
            <a:r>
              <a:rPr lang="ru-RU" sz="4400" dirty="0" err="1">
                <a:solidFill>
                  <a:srgbClr val="90C226"/>
                </a:solidFill>
              </a:rPr>
              <a:t>информираността</a:t>
            </a:r>
            <a:r>
              <a:rPr lang="ru-RU" sz="4400" dirty="0">
                <a:solidFill>
                  <a:srgbClr val="90C226"/>
                </a:solidFill>
              </a:rPr>
              <a:t> и </a:t>
            </a:r>
            <a:r>
              <a:rPr lang="ru-RU" sz="4400" dirty="0" err="1">
                <a:solidFill>
                  <a:srgbClr val="90C226"/>
                </a:solidFill>
              </a:rPr>
              <a:t>отговорното</a:t>
            </a:r>
            <a:r>
              <a:rPr lang="ru-RU" sz="4400" dirty="0">
                <a:solidFill>
                  <a:srgbClr val="90C226"/>
                </a:solidFill>
              </a:rPr>
              <a:t> поведение за </a:t>
            </a:r>
            <a:r>
              <a:rPr lang="ru-RU" sz="4400" dirty="0" err="1">
                <a:solidFill>
                  <a:srgbClr val="90C226"/>
                </a:solidFill>
              </a:rPr>
              <a:t>предотвратяване</a:t>
            </a:r>
            <a:r>
              <a:rPr lang="ru-RU" sz="4400" dirty="0">
                <a:solidFill>
                  <a:srgbClr val="90C226"/>
                </a:solidFill>
              </a:rPr>
              <a:t> на </a:t>
            </a:r>
            <a:r>
              <a:rPr lang="ru-RU" sz="4400" dirty="0" err="1">
                <a:solidFill>
                  <a:srgbClr val="90C226"/>
                </a:solidFill>
              </a:rPr>
              <a:t>пожари</a:t>
            </a:r>
            <a:r>
              <a:rPr lang="ru-RU" sz="4400" dirty="0">
                <a:solidFill>
                  <a:srgbClr val="90C226"/>
                </a:solidFill>
              </a:rPr>
              <a:t>, </a:t>
            </a:r>
            <a:r>
              <a:rPr lang="ru-RU" sz="4400" dirty="0" err="1">
                <a:solidFill>
                  <a:srgbClr val="90C226"/>
                </a:solidFill>
              </a:rPr>
              <a:t>причинени</a:t>
            </a:r>
            <a:r>
              <a:rPr lang="ru-RU" sz="4400" dirty="0">
                <a:solidFill>
                  <a:srgbClr val="90C226"/>
                </a:solidFill>
              </a:rPr>
              <a:t> от </a:t>
            </a:r>
            <a:r>
              <a:rPr lang="ru-RU" sz="4400" dirty="0" err="1">
                <a:solidFill>
                  <a:srgbClr val="90C226"/>
                </a:solidFill>
              </a:rPr>
              <a:t>опасни</a:t>
            </a:r>
            <a:r>
              <a:rPr lang="ru-RU" sz="4400" dirty="0">
                <a:solidFill>
                  <a:srgbClr val="90C226"/>
                </a:solidFill>
              </a:rPr>
              <a:t> </a:t>
            </a:r>
            <a:r>
              <a:rPr lang="ru-RU" sz="4400" dirty="0" err="1">
                <a:solidFill>
                  <a:srgbClr val="90C226"/>
                </a:solidFill>
              </a:rPr>
              <a:t>туристически</a:t>
            </a:r>
            <a:r>
              <a:rPr lang="ru-RU" sz="4400" dirty="0">
                <a:solidFill>
                  <a:srgbClr val="90C226"/>
                </a:solidFill>
              </a:rPr>
              <a:t> практики</a:t>
            </a:r>
            <a:br>
              <a:rPr lang="ru-RU" sz="4400" dirty="0">
                <a:solidFill>
                  <a:srgbClr val="90C226"/>
                </a:solidFill>
              </a:rPr>
            </a:br>
            <a:r>
              <a:rPr lang="ru-RU" sz="4400" dirty="0">
                <a:solidFill>
                  <a:srgbClr val="90C226"/>
                </a:solidFill>
              </a:rPr>
              <a:t> 								</a:t>
            </a:r>
            <a:br>
              <a:rPr lang="ru-RU" sz="4400" dirty="0">
                <a:solidFill>
                  <a:srgbClr val="90C226"/>
                </a:solidFill>
              </a:rPr>
            </a:br>
            <a:r>
              <a:rPr lang="ru-RU" sz="4400" dirty="0">
                <a:solidFill>
                  <a:srgbClr val="90C226"/>
                </a:solidFill>
              </a:rPr>
              <a:t>								</a:t>
            </a:r>
            <a:br>
              <a:rPr lang="ru-RU" sz="1600" dirty="0">
                <a:solidFill>
                  <a:srgbClr val="90C226"/>
                </a:solidFill>
              </a:rPr>
            </a:br>
            <a:endParaRPr lang="bg-BG" sz="4400" dirty="0"/>
          </a:p>
        </p:txBody>
      </p:sp>
      <p:pic>
        <p:nvPicPr>
          <p:cNvPr id="6" name="Picture 5"/>
          <p:cNvPicPr>
            <a:picLocks noChangeAspect="1"/>
          </p:cNvPicPr>
          <p:nvPr/>
        </p:nvPicPr>
        <p:blipFill>
          <a:blip r:embed="rId3"/>
          <a:srcRect l="27203" t="45238" r="26905" b="36508"/>
          <a:stretch/>
        </p:blipFill>
        <p:spPr>
          <a:xfrm>
            <a:off x="0" y="5632676"/>
            <a:ext cx="4920180" cy="110081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5" name="Картина 4">
            <a:extLst>
              <a:ext uri="{FF2B5EF4-FFF2-40B4-BE49-F238E27FC236}">
                <a16:creationId xmlns:a16="http://schemas.microsoft.com/office/drawing/2014/main" id="{17D795C7-2B0C-AF2C-FDB8-2F092E1CB9D2}"/>
              </a:ext>
            </a:extLst>
          </p:cNvPr>
          <p:cNvPicPr>
            <a:picLocks noChangeAspect="1"/>
          </p:cNvPicPr>
          <p:nvPr/>
        </p:nvPicPr>
        <p:blipFill>
          <a:blip r:embed="rId2"/>
          <a:stretch>
            <a:fillRect/>
          </a:stretch>
        </p:blipFill>
        <p:spPr>
          <a:xfrm>
            <a:off x="460269" y="2657694"/>
            <a:ext cx="1866900" cy="1339476"/>
          </a:xfrm>
          <a:prstGeom prst="rect">
            <a:avLst/>
          </a:prstGeom>
        </p:spPr>
      </p:pic>
      <p:pic>
        <p:nvPicPr>
          <p:cNvPr id="3" name="Картина 2">
            <a:extLst>
              <a:ext uri="{FF2B5EF4-FFF2-40B4-BE49-F238E27FC236}">
                <a16:creationId xmlns:a16="http://schemas.microsoft.com/office/drawing/2014/main" id="{DFAC14FD-9F8B-6E3E-C55E-43C1AECD85AE}"/>
              </a:ext>
            </a:extLst>
          </p:cNvPr>
          <p:cNvPicPr>
            <a:picLocks noChangeAspect="1"/>
          </p:cNvPicPr>
          <p:nvPr/>
        </p:nvPicPr>
        <p:blipFill>
          <a:blip r:embed="rId3"/>
          <a:stretch>
            <a:fillRect/>
          </a:stretch>
        </p:blipFill>
        <p:spPr>
          <a:xfrm>
            <a:off x="420578" y="736846"/>
            <a:ext cx="1754301" cy="1247312"/>
          </a:xfrm>
          <a:prstGeom prst="rect">
            <a:avLst/>
          </a:prstGeom>
        </p:spPr>
      </p:pic>
      <p:sp>
        <p:nvSpPr>
          <p:cNvPr id="2" name="Title 1"/>
          <p:cNvSpPr>
            <a:spLocks noGrp="1" noEditPoints="1"/>
          </p:cNvSpPr>
          <p:nvPr>
            <p:ph type="title"/>
          </p:nvPr>
        </p:nvSpPr>
        <p:spPr>
          <a:xfrm>
            <a:off x="572868" y="443883"/>
            <a:ext cx="10286590" cy="5282213"/>
          </a:xfrm>
        </p:spPr>
        <p:txBody>
          <a:bodyPr>
            <a:noAutofit/>
          </a:bodyPr>
          <a:lstStyle/>
          <a:p>
            <a:br>
              <a:rPr lang="ru-RU" sz="2400" dirty="0"/>
            </a:br>
            <a:r>
              <a:rPr lang="ru-RU" sz="2400" dirty="0"/>
              <a:t>                  Не е разрешено </a:t>
            </a:r>
            <a:r>
              <a:rPr lang="ru-RU" sz="2400" dirty="0" err="1"/>
              <a:t>паленето</a:t>
            </a:r>
            <a:r>
              <a:rPr lang="ru-RU" sz="2400" dirty="0"/>
              <a:t> на </a:t>
            </a:r>
            <a:r>
              <a:rPr lang="ru-RU" sz="2400" dirty="0" err="1"/>
              <a:t>огън</a:t>
            </a:r>
            <a:r>
              <a:rPr lang="ru-RU" sz="2400" dirty="0"/>
              <a:t> в гора в </a:t>
            </a:r>
            <a:r>
              <a:rPr lang="ru-RU" sz="2400" dirty="0" err="1"/>
              <a:t>обсег</a:t>
            </a:r>
            <a:r>
              <a:rPr lang="ru-RU" sz="2400" dirty="0"/>
              <a:t> от 100 м. </a:t>
            </a:r>
            <a:br>
              <a:rPr lang="ru-RU" sz="2400" dirty="0"/>
            </a:br>
            <a:r>
              <a:rPr lang="ru-RU" sz="2400" dirty="0"/>
              <a:t>                  около </a:t>
            </a:r>
            <a:r>
              <a:rPr lang="ru-RU" sz="2400" dirty="0" err="1"/>
              <a:t>нея</a:t>
            </a:r>
            <a:r>
              <a:rPr lang="ru-RU" sz="2400" dirty="0"/>
              <a:t>.</a:t>
            </a:r>
            <a:br>
              <a:rPr lang="ru-RU" sz="2400" dirty="0"/>
            </a:br>
            <a:br>
              <a:rPr lang="ru-RU" sz="2400" dirty="0"/>
            </a:br>
            <a:br>
              <a:rPr lang="ru-RU" sz="2400" dirty="0"/>
            </a:br>
            <a:r>
              <a:rPr lang="ru-RU" sz="2400" dirty="0"/>
              <a:t>                    За барбекю </a:t>
            </a:r>
            <a:r>
              <a:rPr lang="ru-RU" sz="2400" dirty="0" err="1"/>
              <a:t>има</a:t>
            </a:r>
            <a:r>
              <a:rPr lang="ru-RU" sz="2400" dirty="0"/>
              <a:t> </a:t>
            </a:r>
            <a:r>
              <a:rPr lang="ru-RU" sz="2400" dirty="0" err="1"/>
              <a:t>специални</a:t>
            </a:r>
            <a:r>
              <a:rPr lang="ru-RU" sz="2400" dirty="0"/>
              <a:t> места, </a:t>
            </a:r>
            <a:r>
              <a:rPr lang="ru-RU" sz="2400" dirty="0" err="1"/>
              <a:t>подготвени</a:t>
            </a:r>
            <a:r>
              <a:rPr lang="ru-RU" sz="2400" dirty="0"/>
              <a:t> от      						</a:t>
            </a:r>
            <a:r>
              <a:rPr lang="ru-RU" sz="2400" dirty="0" err="1"/>
              <a:t>горските</a:t>
            </a:r>
            <a:r>
              <a:rPr lang="ru-RU" sz="2400" dirty="0"/>
              <a:t> и </a:t>
            </a:r>
            <a:r>
              <a:rPr lang="ru-RU" sz="2400" dirty="0" err="1"/>
              <a:t>ловните</a:t>
            </a:r>
            <a:r>
              <a:rPr lang="ru-RU" sz="2400" dirty="0"/>
              <a:t> </a:t>
            </a:r>
            <a:r>
              <a:rPr lang="ru-RU" sz="2400" dirty="0" err="1"/>
              <a:t>стопанства</a:t>
            </a:r>
            <a:r>
              <a:rPr lang="ru-RU" sz="2400" dirty="0"/>
              <a:t> </a:t>
            </a:r>
            <a:r>
              <a:rPr lang="ru-RU" sz="2400" dirty="0" err="1"/>
              <a:t>още</a:t>
            </a:r>
            <a:r>
              <a:rPr lang="ru-RU" sz="2400" dirty="0"/>
              <a:t> в </a:t>
            </a:r>
            <a:r>
              <a:rPr lang="ru-RU" sz="2400" dirty="0" err="1"/>
              <a:t>началото</a:t>
            </a:r>
            <a:r>
              <a:rPr lang="ru-RU" sz="2400" dirty="0"/>
              <a:t> на сезона 					и </a:t>
            </a:r>
            <a:r>
              <a:rPr lang="ru-RU" sz="2400" dirty="0" err="1"/>
              <a:t>са</a:t>
            </a:r>
            <a:r>
              <a:rPr lang="ru-RU" sz="2400" dirty="0"/>
              <a:t> </a:t>
            </a:r>
            <a:r>
              <a:rPr lang="ru-RU" sz="2400" dirty="0" err="1"/>
              <a:t>обозначени</a:t>
            </a:r>
            <a:r>
              <a:rPr lang="ru-RU" sz="2400" dirty="0"/>
              <a:t> </a:t>
            </a:r>
            <a:r>
              <a:rPr lang="ru-RU" sz="2400" dirty="0" err="1"/>
              <a:t>със</a:t>
            </a:r>
            <a:r>
              <a:rPr lang="ru-RU" sz="2400" dirty="0"/>
              <a:t> </a:t>
            </a:r>
            <a:r>
              <a:rPr lang="ru-RU" sz="2400" dirty="0" err="1"/>
              <a:t>специални</a:t>
            </a:r>
            <a:r>
              <a:rPr lang="ru-RU" sz="2400" dirty="0"/>
              <a:t> табели.</a:t>
            </a:r>
            <a:br>
              <a:rPr lang="ru-RU" sz="2400" dirty="0"/>
            </a:br>
            <a:br>
              <a:rPr lang="ru-RU" sz="2400" dirty="0"/>
            </a:br>
            <a:r>
              <a:rPr lang="ru-RU" sz="2400" dirty="0"/>
              <a:t>				</a:t>
            </a:r>
            <a:r>
              <a:rPr lang="ru-RU" sz="2400" dirty="0" err="1"/>
              <a:t>Гасенето</a:t>
            </a:r>
            <a:r>
              <a:rPr lang="ru-RU" sz="2400" dirty="0"/>
              <a:t> на огромен по </a:t>
            </a:r>
            <a:r>
              <a:rPr lang="ru-RU" sz="2400" dirty="0" err="1"/>
              <a:t>мащабите</a:t>
            </a:r>
            <a:r>
              <a:rPr lang="ru-RU" sz="2400" dirty="0"/>
              <a:t> пожар, за </a:t>
            </a:r>
            <a:r>
              <a:rPr lang="ru-RU" sz="2400" dirty="0" err="1"/>
              <a:t>което</a:t>
            </a:r>
            <a:r>
              <a:rPr lang="ru-RU" sz="2400" dirty="0"/>
              <a:t> е 						нужна и </a:t>
            </a:r>
            <a:r>
              <a:rPr lang="ru-RU" sz="2400" dirty="0" err="1"/>
              <a:t>авиационна</a:t>
            </a:r>
            <a:r>
              <a:rPr lang="ru-RU" sz="2400" dirty="0"/>
              <a:t> техника, </a:t>
            </a:r>
            <a:r>
              <a:rPr lang="ru-RU" sz="2400" dirty="0" err="1"/>
              <a:t>може</a:t>
            </a:r>
            <a:r>
              <a:rPr lang="ru-RU" sz="2400" dirty="0"/>
              <a:t> да </a:t>
            </a:r>
            <a:r>
              <a:rPr lang="ru-RU" sz="2400" dirty="0" err="1"/>
              <a:t>коства</a:t>
            </a:r>
            <a:r>
              <a:rPr lang="ru-RU" sz="2400" dirty="0"/>
              <a:t> и </a:t>
            </a:r>
            <a:r>
              <a:rPr lang="ru-RU" sz="2400" dirty="0" err="1"/>
              <a:t>милион</a:t>
            </a:r>
            <a:r>
              <a:rPr lang="ru-RU" sz="2400" dirty="0"/>
              <a:t> 					лева.</a:t>
            </a:r>
            <a:endParaRPr lang="bg-BG" sz="2400" dirty="0"/>
          </a:p>
        </p:txBody>
      </p:sp>
      <p:pic>
        <p:nvPicPr>
          <p:cNvPr id="4" name="Picture 3"/>
          <p:cNvPicPr>
            <a:picLocks noChangeAspect="1"/>
          </p:cNvPicPr>
          <p:nvPr/>
        </p:nvPicPr>
        <p:blipFill>
          <a:blip r:embed="rId4"/>
          <a:srcRect l="27203" t="45238" r="26905" b="36508"/>
          <a:stretch/>
        </p:blipFill>
        <p:spPr>
          <a:xfrm>
            <a:off x="0" y="5632676"/>
            <a:ext cx="4920180" cy="1100819"/>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noEditPoints="1"/>
          </p:cNvSpPr>
          <p:nvPr>
            <p:ph type="title"/>
          </p:nvPr>
        </p:nvSpPr>
        <p:spPr>
          <a:xfrm>
            <a:off x="677334" y="609600"/>
            <a:ext cx="10809816" cy="1320800"/>
          </a:xfrm>
        </p:spPr>
        <p:txBody>
          <a:bodyPr>
            <a:normAutofit fontScale="90000"/>
          </a:bodyPr>
          <a:lstStyle/>
          <a:p>
            <a:pPr algn="just"/>
            <a:r>
              <a:rPr lang="bg-BG" dirty="0"/>
              <a:t>Почти всяка година има загинали служители на горските структури, това само трябва да ни кара да бъдем много внимателни и отговорни при участието в гасене на пожари. Стриктно да спазваме разпорежданията на държавните органи, да пазим себе си и хората около нас. </a:t>
            </a:r>
          </a:p>
        </p:txBody>
      </p:sp>
      <p:pic>
        <p:nvPicPr>
          <p:cNvPr id="4" name="Picture 3"/>
          <p:cNvPicPr>
            <a:picLocks noChangeAspect="1"/>
          </p:cNvPicPr>
          <p:nvPr/>
        </p:nvPicPr>
        <p:blipFill>
          <a:blip r:embed="rId2"/>
          <a:srcRect l="27203" t="45238" r="26905" b="36508"/>
          <a:stretch/>
        </p:blipFill>
        <p:spPr>
          <a:xfrm>
            <a:off x="0" y="5632676"/>
            <a:ext cx="4920180" cy="1100819"/>
          </a:xfrm>
          <a:prstGeom prst="rect">
            <a:avLst/>
          </a:prstGeom>
        </p:spPr>
      </p:pic>
    </p:spTree>
    <p:extLst>
      <p:ext uri="{BB962C8B-B14F-4D97-AF65-F5344CB8AC3E}">
        <p14:creationId xmlns:p14="http://schemas.microsoft.com/office/powerpoint/2010/main" val="2952661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noEditPoints="1"/>
          </p:cNvSpPr>
          <p:nvPr>
            <p:ph type="title"/>
          </p:nvPr>
        </p:nvSpPr>
        <p:spPr>
          <a:xfrm>
            <a:off x="601134" y="1257300"/>
            <a:ext cx="10809816" cy="1320800"/>
          </a:xfrm>
        </p:spPr>
        <p:txBody>
          <a:bodyPr>
            <a:normAutofit fontScale="90000"/>
          </a:bodyPr>
          <a:lstStyle/>
          <a:p>
            <a:pPr algn="ctr"/>
            <a:r>
              <a:rPr lang="bg-BG" dirty="0"/>
              <a:t>	П</a:t>
            </a:r>
            <a:r>
              <a:rPr lang="en-US" dirty="0" err="1"/>
              <a:t>роект</a:t>
            </a:r>
            <a:r>
              <a:rPr lang="en-US" dirty="0"/>
              <a:t> </a:t>
            </a:r>
            <a:r>
              <a:rPr lang="bg-BG" dirty="0"/>
              <a:t>BG16M1OP002-3.021-0004-C01 Подобряване на природозащитното състояние на природно местообитание 4060 по параметри "Площ", "Структура и функция" и "Бъдещи перспективи" и природно местообитание 5210 по параметри "Площ" и "Бъдещи перспективи"</a:t>
            </a:r>
            <a:r>
              <a:rPr lang="en-US" dirty="0"/>
              <a:t>, </a:t>
            </a:r>
            <a:r>
              <a:rPr lang="en-US" dirty="0" err="1"/>
              <a:t>финансиран</a:t>
            </a:r>
            <a:r>
              <a:rPr lang="en-US" dirty="0"/>
              <a:t> от </a:t>
            </a:r>
            <a:r>
              <a:rPr lang="en-US" dirty="0" err="1"/>
              <a:t>Оперативна</a:t>
            </a:r>
            <a:r>
              <a:rPr lang="en-US" dirty="0"/>
              <a:t> </a:t>
            </a:r>
            <a:r>
              <a:rPr lang="en-US" dirty="0" err="1"/>
              <a:t>програма</a:t>
            </a:r>
            <a:r>
              <a:rPr lang="en-US" dirty="0"/>
              <a:t> „</a:t>
            </a:r>
            <a:r>
              <a:rPr lang="en-US" dirty="0" err="1"/>
              <a:t>Околна</a:t>
            </a:r>
            <a:r>
              <a:rPr lang="en-US" dirty="0"/>
              <a:t> </a:t>
            </a:r>
            <a:r>
              <a:rPr lang="en-US" dirty="0" err="1"/>
              <a:t>среда</a:t>
            </a:r>
            <a:r>
              <a:rPr lang="en-US" dirty="0"/>
              <a:t> 2014-2020“ г.</a:t>
            </a:r>
            <a:endParaRPr lang="bg-BG" dirty="0"/>
          </a:p>
        </p:txBody>
      </p:sp>
      <p:pic>
        <p:nvPicPr>
          <p:cNvPr id="4" name="Picture 3"/>
          <p:cNvPicPr>
            <a:picLocks noChangeAspect="1"/>
          </p:cNvPicPr>
          <p:nvPr/>
        </p:nvPicPr>
        <p:blipFill>
          <a:blip r:embed="rId2"/>
          <a:srcRect l="27203" t="45238" r="26905" b="36508"/>
          <a:stretch/>
        </p:blipFill>
        <p:spPr>
          <a:xfrm>
            <a:off x="0" y="5632676"/>
            <a:ext cx="4920180" cy="1100819"/>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noEditPoints="1"/>
          </p:cNvSpPr>
          <p:nvPr>
            <p:ph type="title"/>
          </p:nvPr>
        </p:nvSpPr>
        <p:spPr>
          <a:xfrm>
            <a:off x="1877484" y="3135902"/>
            <a:ext cx="8596668" cy="2229393"/>
          </a:xfrm>
        </p:spPr>
        <p:txBody>
          <a:bodyPr>
            <a:normAutofit/>
          </a:bodyPr>
          <a:lstStyle/>
          <a:p>
            <a:pPr algn="ctr"/>
            <a:r>
              <a:rPr lang="bg-BG" sz="4400" dirty="0"/>
              <a:t>БЛАГОДАРЯ ЗА ВНИМАНИЕТО!</a:t>
            </a:r>
          </a:p>
        </p:txBody>
      </p:sp>
      <p:pic>
        <p:nvPicPr>
          <p:cNvPr id="3" name="Picture 2"/>
          <p:cNvPicPr>
            <a:picLocks noChangeAspect="1"/>
          </p:cNvPicPr>
          <p:nvPr/>
        </p:nvPicPr>
        <p:blipFill>
          <a:blip r:embed="rId2"/>
          <a:srcRect l="27203" t="45238" r="26905" b="36508"/>
          <a:stretch/>
        </p:blipFill>
        <p:spPr>
          <a:xfrm>
            <a:off x="0" y="5632676"/>
            <a:ext cx="4920180" cy="110081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noEditPoints="1"/>
          </p:cNvSpPr>
          <p:nvPr>
            <p:ph type="title"/>
          </p:nvPr>
        </p:nvSpPr>
        <p:spPr>
          <a:xfrm>
            <a:off x="677334" y="609600"/>
            <a:ext cx="11000316" cy="1320800"/>
          </a:xfrm>
        </p:spPr>
        <p:txBody>
          <a:bodyPr>
            <a:noAutofit/>
          </a:bodyPr>
          <a:lstStyle/>
          <a:p>
            <a:pPr algn="just"/>
            <a:r>
              <a:rPr lang="ru-RU" sz="3000" dirty="0">
                <a:latin typeface="+mn-lt"/>
              </a:rPr>
              <a:t>Целта на настоящото събитие е да се обърне внимание превантивно за опазването и  подобряване на природозащитното състояние на природно местообитание 4060 от </a:t>
            </a:r>
            <a:r>
              <a:rPr lang="ru-RU" sz="3000" dirty="0" err="1">
                <a:latin typeface="+mn-lt"/>
              </a:rPr>
              <a:t>пожари</a:t>
            </a:r>
            <a:r>
              <a:rPr lang="ru-RU" sz="3000" dirty="0">
                <a:latin typeface="+mn-lt"/>
              </a:rPr>
              <a:t>, представени с правилата за пожарна безопасност, с акцент върху изискванията и разпоредбите на Наредба № 8 от 11.05.2012 г. за условията и реда за защита на горските територии от </a:t>
            </a:r>
            <a:r>
              <a:rPr lang="ru-RU" sz="3000" dirty="0" err="1">
                <a:latin typeface="+mn-lt"/>
              </a:rPr>
              <a:t>пожари</a:t>
            </a:r>
            <a:r>
              <a:rPr lang="ru-RU" sz="3000" dirty="0">
                <a:latin typeface="+mn-lt"/>
              </a:rPr>
              <a:t>. </a:t>
            </a:r>
            <a:r>
              <a:rPr lang="ru-RU" sz="3000" dirty="0" err="1">
                <a:latin typeface="+mn-lt"/>
              </a:rPr>
              <a:t>Представени</a:t>
            </a:r>
            <a:r>
              <a:rPr lang="ru-RU" sz="3000" dirty="0">
                <a:latin typeface="+mn-lt"/>
              </a:rPr>
              <a:t> </a:t>
            </a:r>
            <a:r>
              <a:rPr lang="ru-RU" sz="3000" dirty="0" err="1">
                <a:latin typeface="+mn-lt"/>
              </a:rPr>
              <a:t>са</a:t>
            </a:r>
            <a:r>
              <a:rPr lang="ru-RU" sz="3000" dirty="0">
                <a:latin typeface="+mn-lt"/>
              </a:rPr>
              <a:t> </a:t>
            </a:r>
            <a:r>
              <a:rPr lang="ru-RU" sz="3000" dirty="0" err="1">
                <a:latin typeface="+mn-lt"/>
              </a:rPr>
              <a:t>правилата</a:t>
            </a:r>
            <a:r>
              <a:rPr lang="ru-RU" sz="3000" dirty="0">
                <a:latin typeface="+mn-lt"/>
              </a:rPr>
              <a:t> за пожарна безопасност, с акцент върху изискванията и разпоредбите на Наредба № 8 от 11.05.2012 г. за условията и реда за защита на горските територии от пожари.</a:t>
            </a:r>
            <a:endParaRPr lang="bg-BG" sz="3000" dirty="0">
              <a:latin typeface="+mn-lt"/>
            </a:endParaRPr>
          </a:p>
        </p:txBody>
      </p:sp>
      <p:pic>
        <p:nvPicPr>
          <p:cNvPr id="3" name="Picture 2"/>
          <p:cNvPicPr>
            <a:picLocks noChangeAspect="1"/>
          </p:cNvPicPr>
          <p:nvPr/>
        </p:nvPicPr>
        <p:blipFill>
          <a:blip r:embed="rId3"/>
          <a:srcRect l="27203" t="45238" r="26905" b="36508"/>
          <a:stretch/>
        </p:blipFill>
        <p:spPr>
          <a:xfrm>
            <a:off x="95250" y="5632676"/>
            <a:ext cx="4920180" cy="1100819"/>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noEditPoints="1"/>
          </p:cNvSpPr>
          <p:nvPr>
            <p:ph type="title"/>
          </p:nvPr>
        </p:nvSpPr>
        <p:spPr>
          <a:xfrm>
            <a:off x="677333" y="609600"/>
            <a:ext cx="10495491" cy="1320800"/>
          </a:xfrm>
        </p:spPr>
        <p:txBody>
          <a:bodyPr>
            <a:normAutofit fontScale="90000"/>
          </a:bodyPr>
          <a:lstStyle/>
          <a:p>
            <a:pPr algn="just"/>
            <a:r>
              <a:rPr lang="bg-BG" dirty="0"/>
              <a:t>Опазването на този тип природно местообитание е насочено главно за опазването му от пожари. Практиката през годините показва, че борбата с горските пожари е много трудна на места дори и невъзможна поради характера на терените и това, че са трудно достъпни. </a:t>
            </a:r>
          </a:p>
        </p:txBody>
      </p:sp>
      <p:pic>
        <p:nvPicPr>
          <p:cNvPr id="3" name="Picture 2"/>
          <p:cNvPicPr>
            <a:picLocks noChangeAspect="1"/>
          </p:cNvPicPr>
          <p:nvPr/>
        </p:nvPicPr>
        <p:blipFill>
          <a:blip r:embed="rId3"/>
          <a:srcRect l="27203" t="45238" r="26905" b="36508"/>
          <a:stretch/>
        </p:blipFill>
        <p:spPr>
          <a:xfrm>
            <a:off x="0" y="5632676"/>
            <a:ext cx="4920180" cy="1100819"/>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noEditPoints="1"/>
          </p:cNvSpPr>
          <p:nvPr>
            <p:ph type="title"/>
          </p:nvPr>
        </p:nvSpPr>
        <p:spPr>
          <a:xfrm>
            <a:off x="677334" y="609600"/>
            <a:ext cx="10543116" cy="1320800"/>
          </a:xfrm>
        </p:spPr>
        <p:txBody>
          <a:bodyPr>
            <a:normAutofit fontScale="90000"/>
          </a:bodyPr>
          <a:lstStyle/>
          <a:p>
            <a:pPr algn="just"/>
            <a:r>
              <a:rPr lang="bg-BG" dirty="0"/>
              <a:t>Природно местообитание 4060 се среща по високите части на Пирин и централна Стара планина. Заетите терени са труднодостъпни и борбата с пожарите е почти невъзможна със стандартните методи и машини. </a:t>
            </a:r>
            <a:r>
              <a:rPr lang="ru-RU" dirty="0" err="1"/>
              <a:t>Особено</a:t>
            </a:r>
            <a:r>
              <a:rPr lang="ru-RU" dirty="0"/>
              <a:t> опасен е </a:t>
            </a:r>
            <a:r>
              <a:rPr lang="ru-RU" dirty="0" err="1"/>
              <a:t>летният</a:t>
            </a:r>
            <a:r>
              <a:rPr lang="ru-RU" dirty="0"/>
              <a:t> сезон, </a:t>
            </a:r>
            <a:r>
              <a:rPr lang="ru-RU" dirty="0" err="1"/>
              <a:t>когато</a:t>
            </a:r>
            <a:r>
              <a:rPr lang="ru-RU" dirty="0"/>
              <a:t> </a:t>
            </a:r>
            <a:r>
              <a:rPr lang="ru-RU" dirty="0" err="1"/>
              <a:t>стотици</a:t>
            </a:r>
            <a:r>
              <a:rPr lang="ru-RU" dirty="0"/>
              <a:t> </a:t>
            </a:r>
            <a:r>
              <a:rPr lang="ru-RU" dirty="0" err="1"/>
              <a:t>туристи</a:t>
            </a:r>
            <a:r>
              <a:rPr lang="ru-RU" dirty="0"/>
              <a:t> правят излети в </a:t>
            </a:r>
            <a:r>
              <a:rPr lang="ru-RU" dirty="0" err="1"/>
              <a:t>природата</a:t>
            </a:r>
            <a:r>
              <a:rPr lang="ru-RU" dirty="0"/>
              <a:t>.</a:t>
            </a:r>
            <a:br>
              <a:rPr lang="ru-RU" dirty="0"/>
            </a:br>
            <a:r>
              <a:rPr lang="ru-RU" dirty="0" err="1"/>
              <a:t>Възможна</a:t>
            </a:r>
            <a:r>
              <a:rPr lang="ru-RU" dirty="0"/>
              <a:t> причина за </a:t>
            </a:r>
            <a:r>
              <a:rPr lang="ru-RU" dirty="0" err="1"/>
              <a:t>възникване</a:t>
            </a:r>
            <a:r>
              <a:rPr lang="ru-RU" dirty="0"/>
              <a:t> на пожар е и </a:t>
            </a:r>
            <a:r>
              <a:rPr lang="ru-RU" dirty="0" err="1"/>
              <a:t>небрежност</a:t>
            </a:r>
            <a:r>
              <a:rPr lang="ru-RU" dirty="0"/>
              <a:t> на </a:t>
            </a:r>
            <a:r>
              <a:rPr lang="ru-RU" dirty="0" err="1"/>
              <a:t>туристи</a:t>
            </a:r>
            <a:r>
              <a:rPr lang="ru-RU" dirty="0"/>
              <a:t>.  </a:t>
            </a:r>
            <a:r>
              <a:rPr lang="ru-RU" dirty="0" err="1"/>
              <a:t>Потенциално</a:t>
            </a:r>
            <a:r>
              <a:rPr lang="ru-RU" dirty="0"/>
              <a:t> </a:t>
            </a:r>
            <a:r>
              <a:rPr lang="ru-RU" dirty="0" err="1"/>
              <a:t>застрашени</a:t>
            </a:r>
            <a:r>
              <a:rPr lang="ru-RU" dirty="0"/>
              <a:t> </a:t>
            </a:r>
            <a:r>
              <a:rPr lang="ru-RU" dirty="0" err="1"/>
              <a:t>са</a:t>
            </a:r>
            <a:br>
              <a:rPr lang="ru-RU" dirty="0"/>
            </a:br>
            <a:r>
              <a:rPr lang="ru-RU" dirty="0" err="1"/>
              <a:t>всички</a:t>
            </a:r>
            <a:r>
              <a:rPr lang="ru-RU" dirty="0"/>
              <a:t> </a:t>
            </a:r>
            <a:r>
              <a:rPr lang="ru-RU" dirty="0" err="1"/>
              <a:t>български</a:t>
            </a:r>
            <a:r>
              <a:rPr lang="ru-RU" dirty="0"/>
              <a:t> </a:t>
            </a:r>
            <a:r>
              <a:rPr lang="ru-RU" dirty="0" err="1"/>
              <a:t>планини</a:t>
            </a:r>
            <a:r>
              <a:rPr lang="ru-RU" dirty="0"/>
              <a:t> при </a:t>
            </a:r>
            <a:r>
              <a:rPr lang="ru-RU" dirty="0" err="1"/>
              <a:t>периоди</a:t>
            </a:r>
            <a:r>
              <a:rPr lang="ru-RU" dirty="0"/>
              <a:t> на </a:t>
            </a:r>
            <a:r>
              <a:rPr lang="ru-RU" dirty="0" err="1"/>
              <a:t>по-продължително</a:t>
            </a:r>
            <a:r>
              <a:rPr lang="ru-RU" dirty="0"/>
              <a:t> </a:t>
            </a:r>
            <a:r>
              <a:rPr lang="ru-RU" dirty="0" err="1"/>
              <a:t>засушаване</a:t>
            </a:r>
            <a:r>
              <a:rPr lang="ru-RU" dirty="0"/>
              <a:t>.</a:t>
            </a:r>
            <a:endParaRPr lang="bg-BG" dirty="0"/>
          </a:p>
        </p:txBody>
      </p:sp>
      <p:pic>
        <p:nvPicPr>
          <p:cNvPr id="3" name="Picture 2"/>
          <p:cNvPicPr>
            <a:picLocks noChangeAspect="1"/>
          </p:cNvPicPr>
          <p:nvPr/>
        </p:nvPicPr>
        <p:blipFill>
          <a:blip r:embed="rId3"/>
          <a:srcRect l="27203" t="45238" r="26905" b="36508"/>
          <a:stretch/>
        </p:blipFill>
        <p:spPr>
          <a:xfrm>
            <a:off x="0" y="5632676"/>
            <a:ext cx="4920180" cy="1100819"/>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noEditPoints="1"/>
          </p:cNvSpPr>
          <p:nvPr>
            <p:ph type="title"/>
          </p:nvPr>
        </p:nvSpPr>
        <p:spPr>
          <a:xfrm>
            <a:off x="677333" y="609600"/>
            <a:ext cx="10285941" cy="1320800"/>
          </a:xfrm>
        </p:spPr>
        <p:txBody>
          <a:bodyPr>
            <a:noAutofit/>
          </a:bodyPr>
          <a:lstStyle/>
          <a:p>
            <a:pPr algn="just"/>
            <a:r>
              <a:rPr lang="ru-RU" sz="2800" dirty="0" err="1"/>
              <a:t>Особено</a:t>
            </a:r>
            <a:r>
              <a:rPr lang="ru-RU" sz="2800" dirty="0"/>
              <a:t> </a:t>
            </a:r>
            <a:r>
              <a:rPr lang="ru-RU" sz="2800" dirty="0" err="1"/>
              <a:t>отговорни</a:t>
            </a:r>
            <a:r>
              <a:rPr lang="ru-RU" sz="2800" dirty="0"/>
              <a:t> по отношение на </a:t>
            </a:r>
            <a:r>
              <a:rPr lang="ru-RU" sz="2800" dirty="0" err="1"/>
              <a:t>мерките</a:t>
            </a:r>
            <a:r>
              <a:rPr lang="ru-RU" sz="2800" dirty="0"/>
              <a:t> за </a:t>
            </a:r>
            <a:r>
              <a:rPr lang="ru-RU" sz="2800" dirty="0" err="1"/>
              <a:t>пожарна</a:t>
            </a:r>
            <a:r>
              <a:rPr lang="ru-RU" sz="2800" dirty="0"/>
              <a:t> </a:t>
            </a:r>
            <a:r>
              <a:rPr lang="ru-RU" sz="2800" dirty="0" err="1"/>
              <a:t>безопасност</a:t>
            </a:r>
            <a:r>
              <a:rPr lang="ru-RU" sz="2800" dirty="0"/>
              <a:t> в горите </a:t>
            </a:r>
            <a:r>
              <a:rPr lang="ru-RU" sz="2800" dirty="0" err="1"/>
              <a:t>трябва</a:t>
            </a:r>
            <a:r>
              <a:rPr lang="ru-RU" sz="2800" dirty="0"/>
              <a:t> да </a:t>
            </a:r>
            <a:r>
              <a:rPr lang="ru-RU" sz="2800" dirty="0" err="1"/>
              <a:t>бъдат</a:t>
            </a:r>
            <a:r>
              <a:rPr lang="ru-RU" sz="2800" dirty="0"/>
              <a:t> </a:t>
            </a:r>
            <a:r>
              <a:rPr lang="ru-RU" sz="2800" dirty="0" err="1"/>
              <a:t>туристите</a:t>
            </a:r>
            <a:r>
              <a:rPr lang="ru-RU" sz="2800" dirty="0"/>
              <a:t>, </a:t>
            </a:r>
            <a:r>
              <a:rPr lang="ru-RU" sz="2800" dirty="0" err="1"/>
              <a:t>ловците</a:t>
            </a:r>
            <a:r>
              <a:rPr lang="ru-RU" sz="2800" dirty="0"/>
              <a:t>, </a:t>
            </a:r>
            <a:r>
              <a:rPr lang="ru-RU" sz="2800" dirty="0" err="1"/>
              <a:t>гъбарите</a:t>
            </a:r>
            <a:r>
              <a:rPr lang="ru-RU" sz="2800" dirty="0"/>
              <a:t>, </a:t>
            </a:r>
            <a:r>
              <a:rPr lang="ru-RU" sz="2800" dirty="0" err="1"/>
              <a:t>секачите</a:t>
            </a:r>
            <a:r>
              <a:rPr lang="ru-RU" sz="2800" dirty="0"/>
              <a:t> и др.</a:t>
            </a:r>
            <a:br>
              <a:rPr lang="ru-RU" sz="2800" dirty="0"/>
            </a:br>
            <a:r>
              <a:rPr lang="bg-BG" sz="2800" dirty="0"/>
              <a:t>За недопускане на пожари се вземат превантивни мерки от страна на служителите в парковете и контролните органи. Въпреки усилията възникват пожари и се води борба с огъня. За правилното приложение на мерките и технологиите има издадена </a:t>
            </a:r>
            <a:r>
              <a:rPr lang="ru-RU" sz="2800" dirty="0"/>
              <a:t>Наредба № 8 от 11.05.2012 г., в която са  представени правилата за пожарна безопасност с акцент върху изискванията и разпоредбите за условията и реда за защита на горските територии от пожари.</a:t>
            </a:r>
            <a:endParaRPr lang="bg-BG" sz="2800" dirty="0"/>
          </a:p>
        </p:txBody>
      </p:sp>
      <p:pic>
        <p:nvPicPr>
          <p:cNvPr id="3" name="Picture 2"/>
          <p:cNvPicPr>
            <a:picLocks noChangeAspect="1"/>
          </p:cNvPicPr>
          <p:nvPr/>
        </p:nvPicPr>
        <p:blipFill>
          <a:blip r:embed="rId2"/>
          <a:srcRect l="27203" t="45238" r="26905" b="36508"/>
          <a:stretch/>
        </p:blipFill>
        <p:spPr>
          <a:xfrm>
            <a:off x="0" y="5632676"/>
            <a:ext cx="4920180" cy="1100819"/>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noEditPoints="1"/>
          </p:cNvSpPr>
          <p:nvPr>
            <p:ph type="title"/>
          </p:nvPr>
        </p:nvSpPr>
        <p:spPr>
          <a:xfrm>
            <a:off x="677333" y="609600"/>
            <a:ext cx="10285941" cy="1320800"/>
          </a:xfrm>
        </p:spPr>
        <p:txBody>
          <a:bodyPr>
            <a:noAutofit/>
          </a:bodyPr>
          <a:lstStyle/>
          <a:p>
            <a:pPr algn="just"/>
            <a:r>
              <a:rPr lang="ru-RU" sz="2800" dirty="0"/>
              <a:t>Пожарите в </a:t>
            </a:r>
            <a:r>
              <a:rPr lang="ru-RU" sz="2800" dirty="0" err="1"/>
              <a:t>горски</a:t>
            </a:r>
            <a:r>
              <a:rPr lang="ru-RU" sz="2800" dirty="0"/>
              <a:t> </a:t>
            </a:r>
            <a:r>
              <a:rPr lang="ru-RU" sz="2800" dirty="0" err="1"/>
              <a:t>масиви</a:t>
            </a:r>
            <a:r>
              <a:rPr lang="ru-RU" sz="2800" dirty="0"/>
              <a:t> </a:t>
            </a:r>
            <a:r>
              <a:rPr lang="ru-RU" sz="2800" dirty="0" err="1"/>
              <a:t>са</a:t>
            </a:r>
            <a:r>
              <a:rPr lang="ru-RU" sz="2800" dirty="0"/>
              <a:t> </a:t>
            </a:r>
            <a:r>
              <a:rPr lang="ru-RU" sz="2800" dirty="0" err="1"/>
              <a:t>едни</a:t>
            </a:r>
            <a:r>
              <a:rPr lang="ru-RU" sz="2800" dirty="0"/>
              <a:t> от най-</a:t>
            </a:r>
            <a:r>
              <a:rPr lang="ru-RU" sz="2800" dirty="0" err="1"/>
              <a:t>сложните</a:t>
            </a:r>
            <a:r>
              <a:rPr lang="ru-RU" sz="2800" dirty="0"/>
              <a:t> за </a:t>
            </a:r>
            <a:r>
              <a:rPr lang="ru-RU" sz="2800" dirty="0" err="1"/>
              <a:t>овладяване</a:t>
            </a:r>
            <a:r>
              <a:rPr lang="ru-RU" sz="2800" dirty="0"/>
              <a:t>. Те се </a:t>
            </a:r>
            <a:r>
              <a:rPr lang="ru-RU" sz="2800" dirty="0" err="1"/>
              <a:t>разпростират</a:t>
            </a:r>
            <a:r>
              <a:rPr lang="ru-RU" sz="2800" dirty="0"/>
              <a:t> на </a:t>
            </a:r>
            <a:r>
              <a:rPr lang="ru-RU" sz="2800" dirty="0" err="1"/>
              <a:t>големи</a:t>
            </a:r>
            <a:r>
              <a:rPr lang="ru-RU" sz="2800" dirty="0"/>
              <a:t> </a:t>
            </a:r>
            <a:r>
              <a:rPr lang="ru-RU" sz="2800" dirty="0" err="1"/>
              <a:t>площи</a:t>
            </a:r>
            <a:r>
              <a:rPr lang="ru-RU" sz="2800" dirty="0"/>
              <a:t> и загубите от </a:t>
            </a:r>
            <a:r>
              <a:rPr lang="ru-RU" sz="2800" dirty="0" err="1"/>
              <a:t>тях</a:t>
            </a:r>
            <a:r>
              <a:rPr lang="ru-RU" sz="2800" dirty="0"/>
              <a:t> </a:t>
            </a:r>
            <a:r>
              <a:rPr lang="ru-RU" sz="2800" dirty="0" err="1"/>
              <a:t>са</a:t>
            </a:r>
            <a:r>
              <a:rPr lang="ru-RU" sz="2800" dirty="0"/>
              <a:t> </a:t>
            </a:r>
            <a:r>
              <a:rPr lang="ru-RU" sz="2800" dirty="0" err="1"/>
              <a:t>внушителни</a:t>
            </a:r>
            <a:r>
              <a:rPr lang="ru-RU" sz="2800" dirty="0"/>
              <a:t>. </a:t>
            </a:r>
            <a:r>
              <a:rPr lang="ru-RU" sz="2800" dirty="0" err="1"/>
              <a:t>Възстановяването</a:t>
            </a:r>
            <a:r>
              <a:rPr lang="ru-RU" sz="2800" dirty="0"/>
              <a:t> на горите </a:t>
            </a:r>
            <a:r>
              <a:rPr lang="ru-RU" sz="2800" dirty="0" err="1"/>
              <a:t>изисква</a:t>
            </a:r>
            <a:r>
              <a:rPr lang="ru-RU" sz="2800" dirty="0"/>
              <a:t> много </a:t>
            </a:r>
            <a:r>
              <a:rPr lang="ru-RU" sz="2800" dirty="0" err="1"/>
              <a:t>време</a:t>
            </a:r>
            <a:r>
              <a:rPr lang="ru-RU" sz="2800" dirty="0"/>
              <a:t>, за </a:t>
            </a:r>
            <a:r>
              <a:rPr lang="ru-RU" sz="2800" dirty="0" err="1"/>
              <a:t>това</a:t>
            </a:r>
            <a:r>
              <a:rPr lang="ru-RU" sz="2800" dirty="0"/>
              <a:t> </a:t>
            </a:r>
            <a:r>
              <a:rPr lang="ru-RU" sz="2800" dirty="0" err="1"/>
              <a:t>трябва</a:t>
            </a:r>
            <a:r>
              <a:rPr lang="ru-RU" sz="2800" dirty="0"/>
              <a:t> да знаем как да </a:t>
            </a:r>
            <a:r>
              <a:rPr lang="ru-RU" sz="2800" dirty="0" err="1"/>
              <a:t>ги</a:t>
            </a:r>
            <a:r>
              <a:rPr lang="ru-RU" sz="2800" dirty="0"/>
              <a:t> </a:t>
            </a:r>
            <a:r>
              <a:rPr lang="ru-RU" sz="2800" dirty="0" err="1"/>
              <a:t>опазим</a:t>
            </a:r>
            <a:r>
              <a:rPr lang="ru-RU" sz="2800" dirty="0"/>
              <a:t>. </a:t>
            </a:r>
            <a:r>
              <a:rPr lang="ru-RU" sz="2800" dirty="0" err="1"/>
              <a:t>Особено</a:t>
            </a:r>
            <a:r>
              <a:rPr lang="ru-RU" sz="2800" dirty="0"/>
              <a:t> </a:t>
            </a:r>
            <a:r>
              <a:rPr lang="ru-RU" sz="2800" dirty="0" err="1"/>
              <a:t>бдителни</a:t>
            </a:r>
            <a:r>
              <a:rPr lang="ru-RU" sz="2800" dirty="0"/>
              <a:t> по отношение на </a:t>
            </a:r>
            <a:r>
              <a:rPr lang="ru-RU" sz="2800" dirty="0" err="1"/>
              <a:t>мерките</a:t>
            </a:r>
            <a:r>
              <a:rPr lang="ru-RU" sz="2800" dirty="0"/>
              <a:t> за </a:t>
            </a:r>
            <a:r>
              <a:rPr lang="ru-RU" sz="2800" dirty="0" err="1"/>
              <a:t>пожарна</a:t>
            </a:r>
            <a:r>
              <a:rPr lang="ru-RU" sz="2800" dirty="0"/>
              <a:t> </a:t>
            </a:r>
            <a:r>
              <a:rPr lang="ru-RU" sz="2800" dirty="0" err="1"/>
              <a:t>безопасност</a:t>
            </a:r>
            <a:r>
              <a:rPr lang="ru-RU" sz="2800" dirty="0"/>
              <a:t> </a:t>
            </a:r>
            <a:r>
              <a:rPr lang="ru-RU" sz="2800" dirty="0" err="1"/>
              <a:t>трябва</a:t>
            </a:r>
            <a:r>
              <a:rPr lang="ru-RU" sz="2800" dirty="0"/>
              <a:t> да </a:t>
            </a:r>
            <a:r>
              <a:rPr lang="ru-RU" sz="2800" dirty="0" err="1"/>
              <a:t>сме</a:t>
            </a:r>
            <a:r>
              <a:rPr lang="ru-RU" sz="2800" dirty="0"/>
              <a:t> </a:t>
            </a:r>
            <a:r>
              <a:rPr lang="ru-RU" sz="2800" dirty="0" err="1"/>
              <a:t>както</a:t>
            </a:r>
            <a:r>
              <a:rPr lang="ru-RU" sz="2800" dirty="0"/>
              <a:t> в </a:t>
            </a:r>
            <a:r>
              <a:rPr lang="ru-RU" sz="2800" dirty="0" err="1"/>
              <a:t>гората</a:t>
            </a:r>
            <a:r>
              <a:rPr lang="ru-RU" sz="2800" dirty="0"/>
              <a:t>, </a:t>
            </a:r>
            <a:r>
              <a:rPr lang="ru-RU" sz="2800" dirty="0" err="1"/>
              <a:t>така</a:t>
            </a:r>
            <a:r>
              <a:rPr lang="ru-RU" sz="2800" dirty="0"/>
              <a:t> и в </a:t>
            </a:r>
            <a:r>
              <a:rPr lang="ru-RU" sz="2800" dirty="0" err="1"/>
              <a:t>близост</a:t>
            </a:r>
            <a:r>
              <a:rPr lang="ru-RU" sz="2800" dirty="0"/>
              <a:t> до </a:t>
            </a:r>
            <a:r>
              <a:rPr lang="ru-RU" sz="2800" dirty="0" err="1"/>
              <a:t>залесени</a:t>
            </a:r>
            <a:r>
              <a:rPr lang="ru-RU" sz="2800" dirty="0"/>
              <a:t> </a:t>
            </a:r>
            <a:r>
              <a:rPr lang="ru-RU" sz="2800" dirty="0" err="1"/>
              <a:t>площи</a:t>
            </a:r>
            <a:r>
              <a:rPr lang="ru-RU" sz="2800" dirty="0"/>
              <a:t>. </a:t>
            </a:r>
            <a:r>
              <a:rPr lang="ru-RU" sz="2800" dirty="0" err="1"/>
              <a:t>Горската</a:t>
            </a:r>
            <a:r>
              <a:rPr lang="ru-RU" sz="2800" dirty="0"/>
              <a:t> </a:t>
            </a:r>
            <a:r>
              <a:rPr lang="ru-RU" sz="2800" dirty="0" err="1"/>
              <a:t>постеля</a:t>
            </a:r>
            <a:r>
              <a:rPr lang="ru-RU" sz="2800" dirty="0"/>
              <a:t> от </a:t>
            </a:r>
            <a:r>
              <a:rPr lang="ru-RU" sz="2800" dirty="0" err="1"/>
              <a:t>изсъхнали</a:t>
            </a:r>
            <a:r>
              <a:rPr lang="ru-RU" sz="2800" dirty="0"/>
              <a:t> листа и </a:t>
            </a:r>
            <a:r>
              <a:rPr lang="ru-RU" sz="2800" dirty="0" err="1"/>
              <a:t>треви</a:t>
            </a:r>
            <a:r>
              <a:rPr lang="ru-RU" sz="2800" dirty="0"/>
              <a:t> е </a:t>
            </a:r>
            <a:r>
              <a:rPr lang="ru-RU" sz="2800" dirty="0" err="1"/>
              <a:t>леснозапалима</a:t>
            </a:r>
            <a:r>
              <a:rPr lang="ru-RU" sz="2800" dirty="0"/>
              <a:t> дори от </a:t>
            </a:r>
            <a:r>
              <a:rPr lang="ru-RU" sz="2800" dirty="0" err="1"/>
              <a:t>сравнително</a:t>
            </a:r>
            <a:r>
              <a:rPr lang="ru-RU" sz="2800" dirty="0"/>
              <a:t> </a:t>
            </a:r>
            <a:r>
              <a:rPr lang="ru-RU" sz="2800" dirty="0" err="1"/>
              <a:t>слаби</a:t>
            </a:r>
            <a:r>
              <a:rPr lang="ru-RU" sz="2800" dirty="0"/>
              <a:t> </a:t>
            </a:r>
            <a:r>
              <a:rPr lang="ru-RU" sz="2800" dirty="0" err="1"/>
              <a:t>източници</a:t>
            </a:r>
            <a:r>
              <a:rPr lang="ru-RU" sz="2800" dirty="0"/>
              <a:t> на </a:t>
            </a:r>
            <a:r>
              <a:rPr lang="ru-RU" sz="2800" dirty="0" err="1"/>
              <a:t>запалване</a:t>
            </a:r>
            <a:r>
              <a:rPr lang="ru-RU" sz="2800" dirty="0"/>
              <a:t> с </a:t>
            </a:r>
            <a:r>
              <a:rPr lang="ru-RU" sz="2800" dirty="0" err="1"/>
              <a:t>краткотрайно</a:t>
            </a:r>
            <a:r>
              <a:rPr lang="ru-RU" sz="2800" dirty="0"/>
              <a:t> действие (</a:t>
            </a:r>
            <a:r>
              <a:rPr lang="ru-RU" sz="2800" dirty="0" err="1"/>
              <a:t>хвърлена</a:t>
            </a:r>
            <a:r>
              <a:rPr lang="ru-RU" sz="2800" dirty="0"/>
              <a:t> </a:t>
            </a:r>
            <a:r>
              <a:rPr lang="ru-RU" sz="2800" dirty="0" err="1"/>
              <a:t>кибритена</a:t>
            </a:r>
            <a:r>
              <a:rPr lang="ru-RU" sz="2800" dirty="0"/>
              <a:t> </a:t>
            </a:r>
            <a:r>
              <a:rPr lang="ru-RU" sz="2800" dirty="0" err="1"/>
              <a:t>клечка</a:t>
            </a:r>
            <a:r>
              <a:rPr lang="ru-RU" sz="2800" dirty="0"/>
              <a:t>), </a:t>
            </a:r>
            <a:r>
              <a:rPr lang="ru-RU" sz="2800" dirty="0" err="1"/>
              <a:t>което</a:t>
            </a:r>
            <a:r>
              <a:rPr lang="ru-RU" sz="2800" dirty="0"/>
              <a:t> </a:t>
            </a:r>
            <a:r>
              <a:rPr lang="ru-RU" sz="2800" dirty="0" err="1"/>
              <a:t>допринася</a:t>
            </a:r>
            <a:r>
              <a:rPr lang="ru-RU" sz="2800" dirty="0"/>
              <a:t> за </a:t>
            </a:r>
            <a:r>
              <a:rPr lang="ru-RU" sz="2800" dirty="0" err="1"/>
              <a:t>бързо</a:t>
            </a:r>
            <a:r>
              <a:rPr lang="ru-RU" sz="2800" dirty="0"/>
              <a:t> </a:t>
            </a:r>
            <a:r>
              <a:rPr lang="ru-RU" sz="2800" dirty="0" err="1"/>
              <a:t>разпространение</a:t>
            </a:r>
            <a:r>
              <a:rPr lang="ru-RU" sz="2800" dirty="0"/>
              <a:t> на </a:t>
            </a:r>
            <a:r>
              <a:rPr lang="ru-RU" sz="2800" dirty="0" err="1"/>
              <a:t>горенето</a:t>
            </a:r>
            <a:r>
              <a:rPr lang="ru-RU" sz="2800" dirty="0"/>
              <a:t>. </a:t>
            </a:r>
            <a:endParaRPr lang="bg-BG" sz="2800" dirty="0"/>
          </a:p>
        </p:txBody>
      </p:sp>
      <p:pic>
        <p:nvPicPr>
          <p:cNvPr id="3" name="Picture 2"/>
          <p:cNvPicPr>
            <a:picLocks noChangeAspect="1"/>
          </p:cNvPicPr>
          <p:nvPr/>
        </p:nvPicPr>
        <p:blipFill>
          <a:blip r:embed="rId2"/>
          <a:srcRect l="27203" t="45238" r="26905" b="36508"/>
          <a:stretch/>
        </p:blipFill>
        <p:spPr>
          <a:xfrm>
            <a:off x="0" y="5632676"/>
            <a:ext cx="4920180" cy="1100819"/>
          </a:xfrm>
          <a:prstGeom prst="rect">
            <a:avLst/>
          </a:prstGeom>
        </p:spPr>
      </p:pic>
    </p:spTree>
    <p:extLst>
      <p:ext uri="{BB962C8B-B14F-4D97-AF65-F5344CB8AC3E}">
        <p14:creationId xmlns:p14="http://schemas.microsoft.com/office/powerpoint/2010/main" val="1805317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4" name="Картина 3">
            <a:extLst>
              <a:ext uri="{FF2B5EF4-FFF2-40B4-BE49-F238E27FC236}">
                <a16:creationId xmlns:a16="http://schemas.microsoft.com/office/drawing/2014/main" id="{3B042A55-5F75-DB75-CBEB-ADF4CCF3F661}"/>
              </a:ext>
            </a:extLst>
          </p:cNvPr>
          <p:cNvPicPr>
            <a:picLocks noChangeAspect="1"/>
          </p:cNvPicPr>
          <p:nvPr/>
        </p:nvPicPr>
        <p:blipFill>
          <a:blip r:embed="rId2"/>
          <a:stretch>
            <a:fillRect/>
          </a:stretch>
        </p:blipFill>
        <p:spPr>
          <a:xfrm rot="814985">
            <a:off x="467342" y="2254165"/>
            <a:ext cx="936282" cy="764870"/>
          </a:xfrm>
          <a:prstGeom prst="rect">
            <a:avLst/>
          </a:prstGeom>
        </p:spPr>
      </p:pic>
      <p:sp>
        <p:nvSpPr>
          <p:cNvPr id="2" name="Title 1"/>
          <p:cNvSpPr>
            <a:spLocks noGrp="1" noEditPoints="1"/>
          </p:cNvSpPr>
          <p:nvPr>
            <p:ph type="title"/>
          </p:nvPr>
        </p:nvSpPr>
        <p:spPr>
          <a:xfrm>
            <a:off x="514905" y="425860"/>
            <a:ext cx="10448369" cy="1504540"/>
          </a:xfrm>
        </p:spPr>
        <p:txBody>
          <a:bodyPr>
            <a:noAutofit/>
          </a:bodyPr>
          <a:lstStyle/>
          <a:p>
            <a:pPr algn="just"/>
            <a:r>
              <a:rPr lang="ru-RU" sz="2800" dirty="0"/>
              <a:t>Повишена </a:t>
            </a:r>
            <a:r>
              <a:rPr lang="ru-RU" sz="2800" dirty="0" err="1"/>
              <a:t>пожарна</a:t>
            </a:r>
            <a:r>
              <a:rPr lang="ru-RU" sz="2800" dirty="0"/>
              <a:t> </a:t>
            </a:r>
            <a:r>
              <a:rPr lang="ru-RU" sz="2800" dirty="0" err="1"/>
              <a:t>опасност</a:t>
            </a:r>
            <a:r>
              <a:rPr lang="ru-RU" sz="2800" dirty="0"/>
              <a:t> </a:t>
            </a:r>
            <a:r>
              <a:rPr lang="ru-RU" sz="2800" dirty="0" err="1"/>
              <a:t>крие</a:t>
            </a:r>
            <a:r>
              <a:rPr lang="ru-RU" sz="2800" dirty="0"/>
              <a:t> </a:t>
            </a:r>
            <a:r>
              <a:rPr lang="ru-RU" sz="2800" dirty="0" err="1"/>
              <a:t>небрежното</a:t>
            </a:r>
            <a:r>
              <a:rPr lang="ru-RU" sz="2800" dirty="0"/>
              <a:t> </a:t>
            </a:r>
            <a:r>
              <a:rPr lang="ru-RU" sz="2800" dirty="0" err="1"/>
              <a:t>пушене</a:t>
            </a:r>
            <a:r>
              <a:rPr lang="ru-RU" sz="2800" dirty="0"/>
              <a:t>.</a:t>
            </a:r>
            <a:br>
              <a:rPr lang="ru-RU" sz="2800" dirty="0"/>
            </a:br>
            <a:r>
              <a:rPr lang="ru-RU" sz="2800" dirty="0" err="1"/>
              <a:t>Хвърлянето</a:t>
            </a:r>
            <a:r>
              <a:rPr lang="ru-RU" sz="2800" dirty="0"/>
              <a:t> на </a:t>
            </a:r>
            <a:r>
              <a:rPr lang="ru-RU" sz="2800" dirty="0" err="1"/>
              <a:t>неизгасени</a:t>
            </a:r>
            <a:r>
              <a:rPr lang="ru-RU" sz="2800" dirty="0"/>
              <a:t> </a:t>
            </a:r>
            <a:r>
              <a:rPr lang="ru-RU" sz="2800" dirty="0" err="1"/>
              <a:t>цигари</a:t>
            </a:r>
            <a:r>
              <a:rPr lang="ru-RU" sz="2800" dirty="0"/>
              <a:t> </a:t>
            </a:r>
            <a:r>
              <a:rPr lang="ru-RU" sz="2800" dirty="0" err="1"/>
              <a:t>може</a:t>
            </a:r>
            <a:r>
              <a:rPr lang="ru-RU" sz="2800" dirty="0"/>
              <a:t> да </a:t>
            </a:r>
            <a:r>
              <a:rPr lang="ru-RU" sz="2800" dirty="0" err="1"/>
              <a:t>предизвика</a:t>
            </a:r>
            <a:r>
              <a:rPr lang="ru-RU" sz="2800" dirty="0"/>
              <a:t> неконтролируема </a:t>
            </a:r>
            <a:r>
              <a:rPr lang="ru-RU" sz="2800" dirty="0" err="1"/>
              <a:t>огнена</a:t>
            </a:r>
            <a:r>
              <a:rPr lang="ru-RU" sz="2800" dirty="0"/>
              <a:t> стихия. </a:t>
            </a:r>
            <a:br>
              <a:rPr lang="ru-RU" sz="2800" dirty="0"/>
            </a:br>
            <a:r>
              <a:rPr lang="ru-RU" sz="2800" dirty="0"/>
              <a:t>Не </a:t>
            </a:r>
            <a:r>
              <a:rPr lang="ru-RU" sz="2800" dirty="0" err="1"/>
              <a:t>правете</a:t>
            </a:r>
            <a:r>
              <a:rPr lang="ru-RU" sz="2800" dirty="0"/>
              <a:t> </a:t>
            </a:r>
            <a:r>
              <a:rPr lang="ru-RU" sz="2800" dirty="0" err="1"/>
              <a:t>това</a:t>
            </a:r>
            <a:r>
              <a:rPr lang="ru-RU" sz="2800" dirty="0"/>
              <a:t> от </a:t>
            </a:r>
            <a:r>
              <a:rPr lang="ru-RU" sz="2800" dirty="0" err="1"/>
              <a:t>движещи</a:t>
            </a:r>
            <a:r>
              <a:rPr lang="ru-RU" sz="2800" dirty="0"/>
              <a:t> се автомобили. </a:t>
            </a:r>
            <a:br>
              <a:rPr lang="ru-RU" sz="2800" dirty="0"/>
            </a:br>
            <a:br>
              <a:rPr lang="ru-RU" sz="2800" dirty="0"/>
            </a:br>
            <a:r>
              <a:rPr lang="ru-RU" sz="2800" dirty="0"/>
              <a:t> </a:t>
            </a:r>
            <a:br>
              <a:rPr lang="ru-RU" sz="2800" dirty="0"/>
            </a:br>
            <a:r>
              <a:rPr lang="ru-RU" sz="2800" dirty="0"/>
              <a:t>Не </a:t>
            </a:r>
            <a:r>
              <a:rPr lang="ru-RU" sz="2800" dirty="0" err="1"/>
              <a:t>бива</a:t>
            </a:r>
            <a:r>
              <a:rPr lang="ru-RU" sz="2800" dirty="0"/>
              <a:t> да се </a:t>
            </a:r>
            <a:r>
              <a:rPr lang="ru-RU" sz="2800" dirty="0" err="1"/>
              <a:t>изхвърлят</a:t>
            </a:r>
            <a:r>
              <a:rPr lang="ru-RU" sz="2800" dirty="0"/>
              <a:t> и </a:t>
            </a:r>
            <a:r>
              <a:rPr lang="ru-RU" sz="2800" dirty="0" err="1"/>
              <a:t>стъклени</a:t>
            </a:r>
            <a:r>
              <a:rPr lang="ru-RU" sz="2800" dirty="0"/>
              <a:t> </a:t>
            </a:r>
            <a:r>
              <a:rPr lang="ru-RU" sz="2800" dirty="0" err="1"/>
              <a:t>бутилки</a:t>
            </a:r>
            <a:r>
              <a:rPr lang="ru-RU" sz="2800" dirty="0"/>
              <a:t> – </a:t>
            </a:r>
            <a:r>
              <a:rPr lang="ru-RU" sz="2800" dirty="0" err="1"/>
              <a:t>дефекти</a:t>
            </a:r>
            <a:r>
              <a:rPr lang="ru-RU" sz="2800" dirty="0"/>
              <a:t> по        </a:t>
            </a:r>
            <a:r>
              <a:rPr lang="ru-RU" sz="2800" dirty="0" err="1"/>
              <a:t>тях</a:t>
            </a:r>
            <a:r>
              <a:rPr lang="ru-RU" sz="2800" dirty="0"/>
              <a:t> </a:t>
            </a:r>
            <a:r>
              <a:rPr lang="ru-RU" sz="2800" dirty="0" err="1"/>
              <a:t>могат</a:t>
            </a:r>
            <a:r>
              <a:rPr lang="ru-RU" sz="2800" dirty="0"/>
              <a:t> да </a:t>
            </a:r>
            <a:r>
              <a:rPr lang="ru-RU" sz="2800" dirty="0" err="1"/>
              <a:t>имат</a:t>
            </a:r>
            <a:r>
              <a:rPr lang="ru-RU" sz="2800" dirty="0"/>
              <a:t> </a:t>
            </a:r>
            <a:r>
              <a:rPr lang="ru-RU" sz="2800" dirty="0" err="1"/>
              <a:t>ефектът</a:t>
            </a:r>
            <a:r>
              <a:rPr lang="ru-RU" sz="2800" dirty="0"/>
              <a:t> на лупа, </a:t>
            </a:r>
            <a:r>
              <a:rPr lang="ru-RU" sz="2800" dirty="0" err="1"/>
              <a:t>което</a:t>
            </a:r>
            <a:r>
              <a:rPr lang="ru-RU" sz="2800" dirty="0"/>
              <a:t> да </a:t>
            </a:r>
            <a:r>
              <a:rPr lang="ru-RU" sz="2800" dirty="0" err="1"/>
              <a:t>доведе</a:t>
            </a:r>
            <a:r>
              <a:rPr lang="ru-RU" sz="2800" dirty="0"/>
              <a:t> до </a:t>
            </a:r>
            <a:r>
              <a:rPr lang="ru-RU" sz="2800" dirty="0" err="1"/>
              <a:t>запалване</a:t>
            </a:r>
            <a:r>
              <a:rPr lang="ru-RU" sz="2800" dirty="0"/>
              <a:t> на сухи </a:t>
            </a:r>
            <a:r>
              <a:rPr lang="ru-RU" sz="2800" dirty="0" err="1"/>
              <a:t>треви</a:t>
            </a:r>
            <a:r>
              <a:rPr lang="ru-RU" sz="2800" dirty="0"/>
              <a:t> и </a:t>
            </a:r>
            <a:r>
              <a:rPr lang="ru-RU" sz="2800" dirty="0" err="1"/>
              <a:t>растителни</a:t>
            </a:r>
            <a:r>
              <a:rPr lang="ru-RU" sz="2800" dirty="0"/>
              <a:t> </a:t>
            </a:r>
            <a:r>
              <a:rPr lang="ru-RU" sz="2800" dirty="0" err="1"/>
              <a:t>остатъци</a:t>
            </a:r>
            <a:r>
              <a:rPr lang="ru-RU" sz="2800" dirty="0"/>
              <a:t>.</a:t>
            </a:r>
            <a:br>
              <a:rPr lang="ru-RU" sz="2800" dirty="0"/>
            </a:br>
            <a:br>
              <a:rPr lang="ru-RU" sz="2800" dirty="0"/>
            </a:br>
            <a:r>
              <a:rPr lang="ru-RU" sz="2800" dirty="0" err="1"/>
              <a:t>Всички</a:t>
            </a:r>
            <a:r>
              <a:rPr lang="ru-RU" sz="2800" dirty="0"/>
              <a:t> </a:t>
            </a:r>
            <a:r>
              <a:rPr lang="ru-RU" sz="2800" dirty="0" err="1"/>
              <a:t>моторни</a:t>
            </a:r>
            <a:r>
              <a:rPr lang="ru-RU" sz="2800" dirty="0"/>
              <a:t> </a:t>
            </a:r>
            <a:r>
              <a:rPr lang="ru-RU" sz="2800" dirty="0" err="1"/>
              <a:t>превозни</a:t>
            </a:r>
            <a:r>
              <a:rPr lang="ru-RU" sz="2800" dirty="0"/>
              <a:t> средства, </a:t>
            </a:r>
            <a:r>
              <a:rPr lang="ru-RU" sz="2800" dirty="0" err="1"/>
              <a:t>които</a:t>
            </a:r>
            <a:r>
              <a:rPr lang="ru-RU" sz="2800" dirty="0"/>
              <a:t> </a:t>
            </a:r>
            <a:r>
              <a:rPr lang="ru-RU" sz="2800" dirty="0" err="1"/>
              <a:t>навлизат</a:t>
            </a:r>
            <a:r>
              <a:rPr lang="ru-RU" sz="2800" dirty="0"/>
              <a:t> в горите, </a:t>
            </a:r>
            <a:r>
              <a:rPr lang="ru-RU" sz="2800" dirty="0" err="1"/>
              <a:t>трябва</a:t>
            </a:r>
            <a:r>
              <a:rPr lang="ru-RU" sz="2800" dirty="0"/>
              <a:t> да </a:t>
            </a:r>
            <a:r>
              <a:rPr lang="ru-RU" sz="2800" dirty="0" err="1"/>
              <a:t>са</a:t>
            </a:r>
            <a:r>
              <a:rPr lang="ru-RU" sz="2800" dirty="0"/>
              <a:t> </a:t>
            </a:r>
            <a:r>
              <a:rPr lang="ru-RU" sz="2800" dirty="0" err="1"/>
              <a:t>съоръжени</a:t>
            </a:r>
            <a:r>
              <a:rPr lang="ru-RU" sz="2800" dirty="0"/>
              <a:t> с искрогасители.</a:t>
            </a:r>
            <a:br>
              <a:rPr lang="ru-RU" sz="2800" dirty="0"/>
            </a:br>
            <a:endParaRPr lang="bg-BG" sz="2800" dirty="0"/>
          </a:p>
        </p:txBody>
      </p:sp>
      <p:pic>
        <p:nvPicPr>
          <p:cNvPr id="3" name="Picture 2"/>
          <p:cNvPicPr>
            <a:picLocks noChangeAspect="1"/>
          </p:cNvPicPr>
          <p:nvPr/>
        </p:nvPicPr>
        <p:blipFill>
          <a:blip r:embed="rId3"/>
          <a:srcRect l="27203" t="45238" r="26905" b="36508"/>
          <a:stretch/>
        </p:blipFill>
        <p:spPr>
          <a:xfrm>
            <a:off x="0" y="5632676"/>
            <a:ext cx="4920180" cy="1100819"/>
          </a:xfrm>
          <a:prstGeom prst="rect">
            <a:avLst/>
          </a:prstGeom>
        </p:spPr>
      </p:pic>
    </p:spTree>
    <p:extLst>
      <p:ext uri="{BB962C8B-B14F-4D97-AF65-F5344CB8AC3E}">
        <p14:creationId xmlns:p14="http://schemas.microsoft.com/office/powerpoint/2010/main" val="734959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noEditPoints="1"/>
          </p:cNvSpPr>
          <p:nvPr>
            <p:ph type="title"/>
          </p:nvPr>
        </p:nvSpPr>
        <p:spPr>
          <a:xfrm>
            <a:off x="677333" y="357051"/>
            <a:ext cx="10400241" cy="1573349"/>
          </a:xfrm>
        </p:spPr>
        <p:txBody>
          <a:bodyPr>
            <a:normAutofit fontScale="90000"/>
          </a:bodyPr>
          <a:lstStyle/>
          <a:p>
            <a:r>
              <a:rPr lang="ru-RU" sz="2700" dirty="0"/>
              <a:t>	</a:t>
            </a:r>
            <a:br>
              <a:rPr lang="ru-RU" sz="2700" dirty="0"/>
            </a:br>
            <a:r>
              <a:rPr lang="ru-RU" sz="2700" dirty="0"/>
              <a:t>Разпоредбите на </a:t>
            </a:r>
            <a:r>
              <a:rPr lang="ru-RU" sz="2700" dirty="0" err="1"/>
              <a:t>Наредба</a:t>
            </a:r>
            <a:r>
              <a:rPr lang="ru-RU" sz="2700" dirty="0"/>
              <a:t> 18:</a:t>
            </a:r>
            <a:br>
              <a:rPr lang="ru-RU" sz="2700" dirty="0"/>
            </a:br>
            <a:r>
              <a:rPr lang="ru-RU" sz="2700" dirty="0"/>
              <a:t>1. се прилагат за всички гори и недвижими имоти, намиращи се в горските територии или граничещи с тях, независимо от тяхната собственост, териториално и функционално предназначение, както и за постоянните или временните обекти, намиращи се в или в близост до тях;</a:t>
            </a:r>
            <a:br>
              <a:rPr lang="ru-RU" sz="2700" dirty="0"/>
            </a:br>
            <a:r>
              <a:rPr lang="ru-RU" sz="2700" dirty="0"/>
              <a:t>2. са задължителни за всички собственици или ползватели на горски територии, както и за лицата, преминаващи и/или осъществяващи дейности в или в близост до тях.</a:t>
            </a:r>
            <a:br>
              <a:rPr lang="ru-RU" sz="2700" dirty="0"/>
            </a:br>
            <a:r>
              <a:rPr lang="ru-RU" sz="2700" dirty="0"/>
              <a:t>Защитата на горските територии от пожари е комплекс от мерки и мероприятия за пожарна безопасност и включва действия, мерки и изисквания за предотвратяване, откриване, ограничаване и ликвидиране на пожари в горските територии.</a:t>
            </a:r>
            <a:br>
              <a:rPr lang="ru-RU" dirty="0"/>
            </a:br>
            <a:endParaRPr lang="bg-BG" dirty="0"/>
          </a:p>
        </p:txBody>
      </p:sp>
      <p:pic>
        <p:nvPicPr>
          <p:cNvPr id="3" name="Picture 2"/>
          <p:cNvPicPr>
            <a:picLocks noChangeAspect="1"/>
          </p:cNvPicPr>
          <p:nvPr/>
        </p:nvPicPr>
        <p:blipFill>
          <a:blip r:embed="rId2"/>
          <a:srcRect l="27203" t="45238" r="26905" b="36508"/>
          <a:stretch/>
        </p:blipFill>
        <p:spPr>
          <a:xfrm>
            <a:off x="0" y="5632676"/>
            <a:ext cx="4920180" cy="1100819"/>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noEditPoints="1"/>
          </p:cNvSpPr>
          <p:nvPr>
            <p:ph type="title"/>
          </p:nvPr>
        </p:nvSpPr>
        <p:spPr>
          <a:xfrm>
            <a:off x="665825" y="609600"/>
            <a:ext cx="10687975" cy="1320800"/>
          </a:xfrm>
        </p:spPr>
        <p:txBody>
          <a:bodyPr>
            <a:normAutofit fontScale="90000"/>
          </a:bodyPr>
          <a:lstStyle/>
          <a:p>
            <a:pPr algn="just"/>
            <a:r>
              <a:rPr lang="ru-RU" sz="2700" dirty="0" err="1"/>
              <a:t>Организацията</a:t>
            </a:r>
            <a:r>
              <a:rPr lang="ru-RU" sz="2700" dirty="0"/>
              <a:t> за гасене на пожар в </a:t>
            </a:r>
            <a:r>
              <a:rPr lang="ru-RU" sz="2700" dirty="0" err="1"/>
              <a:t>горските</a:t>
            </a:r>
            <a:r>
              <a:rPr lang="ru-RU" sz="2700" dirty="0"/>
              <a:t> </a:t>
            </a:r>
            <a:r>
              <a:rPr lang="ru-RU" sz="2700" dirty="0" err="1"/>
              <a:t>територии</a:t>
            </a:r>
            <a:r>
              <a:rPr lang="ru-RU" sz="2700" dirty="0"/>
              <a:t> </a:t>
            </a:r>
            <a:r>
              <a:rPr lang="ru-RU" sz="2700" dirty="0" err="1"/>
              <a:t>включва</a:t>
            </a:r>
            <a:r>
              <a:rPr lang="ru-RU" sz="2700" dirty="0"/>
              <a:t>:</a:t>
            </a:r>
            <a:br>
              <a:rPr lang="ru-RU" sz="2700" dirty="0"/>
            </a:br>
            <a:r>
              <a:rPr lang="ru-RU" sz="2700" dirty="0"/>
              <a:t>1.предварителна подготовка за успешно гасене;</a:t>
            </a:r>
            <a:br>
              <a:rPr lang="ru-RU" sz="2700" dirty="0"/>
            </a:br>
            <a:r>
              <a:rPr lang="ru-RU" sz="2700" dirty="0"/>
              <a:t>2. действия и мероприятия при гасенето на пожар в горските територии. Мероприятията за гасене на пожар в горските територии и редът за организирането им се отразяват в плана за действия при пожари. </a:t>
            </a:r>
            <a:br>
              <a:rPr lang="ru-RU" sz="2700" dirty="0"/>
            </a:br>
            <a:r>
              <a:rPr lang="ru-RU" sz="2700" dirty="0"/>
              <a:t>В плана за действия при гасене на пожар в горските територии се включват задълженията на отделните органи и лица, които участват в гасенето им, силите и средствата, редът и начинът за тяхното своевременно откриване и оповестяване, организацията по своевременното започване на гасенето с отговорници и срокове, ръководството при гасенето на пожарите, както и действията по обезопасяването на опожарените площи.</a:t>
            </a:r>
            <a:br>
              <a:rPr lang="ru-RU" dirty="0"/>
            </a:br>
            <a:endParaRPr lang="bg-BG" dirty="0"/>
          </a:p>
        </p:txBody>
      </p:sp>
      <p:pic>
        <p:nvPicPr>
          <p:cNvPr id="3" name="Picture 2"/>
          <p:cNvPicPr>
            <a:picLocks noChangeAspect="1"/>
          </p:cNvPicPr>
          <p:nvPr/>
        </p:nvPicPr>
        <p:blipFill>
          <a:blip r:embed="rId2"/>
          <a:srcRect l="27203" t="45238" r="26905" b="36508"/>
          <a:stretch/>
        </p:blipFill>
        <p:spPr>
          <a:xfrm>
            <a:off x="0" y="6176054"/>
            <a:ext cx="3048000" cy="681946"/>
          </a:xfrm>
          <a:prstGeom prst="rect">
            <a:avLst/>
          </a:prstGeom>
        </p:spPr>
      </p:pic>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ppt/theme/theme2.xml><?xml version="1.0" encoding="utf-8"?>
<a:theme xmlns:a="http://schemas.openxmlformats.org/drawingml/2006/main" name="Office Notes Theme">
  <a:themeElements>
    <a:clrScheme name="Office Notes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Notes Theme">
      <a:majorFont>
        <a:latin typeface="Calibri"/>
        <a:ea typeface=""/>
        <a:cs typeface=""/>
      </a:majorFont>
      <a:minorFont>
        <a:latin typeface="Calibri"/>
        <a:ea typeface=""/>
        <a:cs typeface=""/>
      </a:minorFont>
    </a:fontScheme>
    <a:fmtScheme name="Office Notes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1"/>
        </a:gradFill>
      </a:fillStyleLst>
      <a:lnStyleLst>
        <a:ln w="9525" cap="flat" cmpd="sng">
          <a:solidFill>
            <a:schemeClr val="phClr">
              <a:shade val="95000"/>
              <a:satMod val="105000"/>
            </a:schemeClr>
          </a:solidFill>
          <a:prstDash val="solid"/>
        </a:ln>
        <a:ln w="25400" cap="flat" cmpd="sng">
          <a:solidFill>
            <a:schemeClr val="phClr"/>
          </a:solidFill>
          <a:prstDash val="solid"/>
        </a:ln>
        <a:ln w="38100" cap="flat" cmpd="sng">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174</TotalTime>
  <Words>977</Words>
  <Application>Microsoft Office PowerPoint</Application>
  <PresentationFormat>Широк екран</PresentationFormat>
  <Paragraphs>17</Paragraphs>
  <Slides>13</Slides>
  <Notes>4</Notes>
  <HiddenSlides>0</HiddenSlides>
  <MMClips>0</MMClips>
  <ScaleCrop>false</ScaleCrop>
  <HeadingPairs>
    <vt:vector size="6" baseType="variant">
      <vt:variant>
        <vt:lpstr>Използвани шрифтове</vt:lpstr>
      </vt:variant>
      <vt:variant>
        <vt:i4>4</vt:i4>
      </vt:variant>
      <vt:variant>
        <vt:lpstr>Тема</vt:lpstr>
      </vt:variant>
      <vt:variant>
        <vt:i4>1</vt:i4>
      </vt:variant>
      <vt:variant>
        <vt:lpstr>Заглавия на слайдовете</vt:lpstr>
      </vt:variant>
      <vt:variant>
        <vt:i4>13</vt:i4>
      </vt:variant>
    </vt:vector>
  </HeadingPairs>
  <TitlesOfParts>
    <vt:vector size="18" baseType="lpstr">
      <vt:lpstr>Arial</vt:lpstr>
      <vt:lpstr>Calibri</vt:lpstr>
      <vt:lpstr>Trebuchet MS</vt:lpstr>
      <vt:lpstr>Wingdings 3</vt:lpstr>
      <vt:lpstr>Facet</vt:lpstr>
      <vt:lpstr>  Повишаване на информираността и отговорното поведение за предотвратяване на пожари, причинени от опасни туристически практики                    </vt:lpstr>
      <vt:lpstr>Целта на настоящото събитие е да се обърне внимание превантивно за опазването и  подобряване на природозащитното състояние на природно местообитание 4060 от пожари, представени с правилата за пожарна безопасност, с акцент върху изискванията и разпоредбите на Наредба № 8 от 11.05.2012 г. за условията и реда за защита на горските територии от пожари. Представени са правилата за пожарна безопасност, с акцент върху изискванията и разпоредбите на Наредба № 8 от 11.05.2012 г. за условията и реда за защита на горските територии от пожари.</vt:lpstr>
      <vt:lpstr>Опазването на този тип природно местообитание е насочено главно за опазването му от пожари. Практиката през годините показва, че борбата с горските пожари е много трудна на места дори и невъзможна поради характера на терените и това, че са трудно достъпни. </vt:lpstr>
      <vt:lpstr>Природно местообитание 4060 се среща по високите части на Пирин и централна Стара планина. Заетите терени са труднодостъпни и борбата с пожарите е почти невъзможна със стандартните методи и машини. Особено опасен е летният сезон, когато стотици туристи правят излети в природата. Възможна причина за възникване на пожар е и небрежност на туристи.  Потенциално застрашени са всички български планини при периоди на по-продължително засушаване.</vt:lpstr>
      <vt:lpstr>Особено отговорни по отношение на мерките за пожарна безопасност в горите трябва да бъдат туристите, ловците, гъбарите, секачите и др. За недопускане на пожари се вземат превантивни мерки от страна на служителите в парковете и контролните органи. Въпреки усилията възникват пожари и се води борба с огъня. За правилното приложение на мерките и технологиите има издадена Наредба № 8 от 11.05.2012 г., в която са  представени правилата за пожарна безопасност с акцент върху изискванията и разпоредбите за условията и реда за защита на горските територии от пожари.</vt:lpstr>
      <vt:lpstr>Пожарите в горски масиви са едни от най-сложните за овладяване. Те се разпростират на големи площи и загубите от тях са внушителни. Възстановяването на горите изисква много време, за това трябва да знаем как да ги опазим. Особено бдителни по отношение на мерките за пожарна безопасност трябва да сме както в гората, така и в близост до залесени площи. Горската постеля от изсъхнали листа и треви е леснозапалима дори от сравнително слаби източници на запалване с краткотрайно действие (хвърлена кибритена клечка), което допринася за бързо разпространение на горенето. </vt:lpstr>
      <vt:lpstr>Повишена пожарна опасност крие небрежното пушене. Хвърлянето на неизгасени цигари може да предизвика неконтролируема огнена стихия.  Не правете това от движещи се автомобили.     Не бива да се изхвърлят и стъклени бутилки – дефекти по        тях могат да имат ефектът на лупа, което да доведе до запалване на сухи треви и растителни остатъци.  Всички моторни превозни средства, които навлизат в горите, трябва да са съоръжени с искрогасители. </vt:lpstr>
      <vt:lpstr>  Разпоредбите на Наредба 18: 1. се прилагат за всички гори и недвижими имоти, намиращи се в горските територии или граничещи с тях, независимо от тяхната собственост, териториално и функционално предназначение, както и за постоянните или временните обекти, намиращи се в или в близост до тях; 2. са задължителни за всички собственици или ползватели на горски територии, както и за лицата, преминаващи и/или осъществяващи дейности в или в близост до тях. Защитата на горските територии от пожари е комплекс от мерки и мероприятия за пожарна безопасност и включва действия, мерки и изисквания за предотвратяване, откриване, ограничаване и ликвидиране на пожари в горските територии. </vt:lpstr>
      <vt:lpstr>Организацията за гасене на пожар в горските територии включва: 1.предварителна подготовка за успешно гасене; 2. действия и мероприятия при гасенето на пожар в горските територии. Мероприятията за гасене на пожар в горските територии и редът за организирането им се отразяват в плана за действия при пожари.  В плана за действия при гасене на пожар в горските територии се включват задълженията на отделните органи и лица, които участват в гасенето им, силите и средствата, редът и начинът за тяхното своевременно откриване и оповестяване, организацията по своевременното започване на гасенето с отговорници и срокове, ръководството при гасенето на пожарите, както и действията по обезопасяването на опожарените площи. </vt:lpstr>
      <vt:lpstr>                   Не е разрешено паленето на огън в гора в обсег от 100 м.                    около нея.                       За барбекю има специални места, подготвени от            горските и ловните стопанства още в началото на сезона      и са обозначени със специални табели.      Гасенето на огромен по мащабите пожар, за което е       нужна и авиационна техника, може да коства и милион      лева.</vt:lpstr>
      <vt:lpstr>Почти всяка година има загинали служители на горските структури, това само трябва да ни кара да бъдем много внимателни и отговорни при участието в гасене на пожари. Стриктно да спазваме разпорежданията на държавните органи, да пазим себе си и хората около нас. </vt:lpstr>
      <vt:lpstr> Проект BG16M1OP002-3.021-0004-C01 Подобряване на природозащитното състояние на природно местообитание 4060 по параметри "Площ", "Структура и функция" и "Бъдещи перспективи" и природно местообитание 5210 по параметри "Площ" и "Бъдещи перспективи", финансиран от Оперативна програма „Околна среда 2014-2020“ г.</vt:lpstr>
      <vt:lpstr>БЛАГОДАРЯ ЗА ВНИМАНИЕТО!</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Повишаване на информираността и отговорното отношение на младежи относно доброволчеството и насърчаване създаването на доброволчески групи за предотвратяване и противодействие на пожари.</dc:title>
  <dc:creator>Nitro</dc:creator>
  <cp:lastModifiedBy>Intereg RO-BG</cp:lastModifiedBy>
  <cp:revision>49</cp:revision>
  <dcterms:created xsi:type="dcterms:W3CDTF">2022-08-17T07:57:57Z</dcterms:created>
  <dcterms:modified xsi:type="dcterms:W3CDTF">2023-08-25T11:27:34Z</dcterms:modified>
</cp:coreProperties>
</file>